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4"/>
  </p:notesMasterIdLst>
  <p:handoutMasterIdLst>
    <p:handoutMasterId r:id="rId15"/>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8383"/>
    <a:srgbClr val="C0C0C0"/>
    <a:srgbClr val="A71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0"/>
    <p:restoredTop sz="94696"/>
  </p:normalViewPr>
  <p:slideViewPr>
    <p:cSldViewPr snapToGrid="0" snapToObjects="1">
      <p:cViewPr varScale="1">
        <p:scale>
          <a:sx n="116" d="100"/>
          <a:sy n="116" d="100"/>
        </p:scale>
        <p:origin x="1272" y="184"/>
      </p:cViewPr>
      <p:guideLst>
        <p:guide orient="horz" pos="2160"/>
        <p:guide pos="2880"/>
      </p:guideLst>
    </p:cSldViewPr>
  </p:slideViewPr>
  <p:outlineViewPr>
    <p:cViewPr>
      <p:scale>
        <a:sx n="33" d="100"/>
        <a:sy n="33" d="100"/>
      </p:scale>
      <p:origin x="-40" y="-21208"/>
    </p:cViewPr>
  </p:outlineViewPr>
  <p:notesTextViewPr>
    <p:cViewPr>
      <p:scale>
        <a:sx n="1" d="1"/>
        <a:sy n="1" d="1"/>
      </p:scale>
      <p:origin x="0" y="0"/>
    </p:cViewPr>
  </p:notesTextViewPr>
  <p:notesViewPr>
    <p:cSldViewPr snapToGrid="0" snapToObjects="1" showGuides="1">
      <p:cViewPr varScale="1">
        <p:scale>
          <a:sx n="154" d="100"/>
          <a:sy n="154" d="100"/>
        </p:scale>
        <p:origin x="5200" y="21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6CF33-8FBF-4B4C-A62C-C7FCEE2F205E}" type="datetimeFigureOut">
              <a:rPr lang="en-US" smtClean="0"/>
              <a:t>8/2/17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2B81D4-C81F-2846-A8B2-30C4B23FE648}" type="slidenum">
              <a:rPr lang="en-US" smtClean="0"/>
              <a:t>‹#›</a:t>
            </a:fld>
            <a:endParaRPr lang="en-US"/>
          </a:p>
        </p:txBody>
      </p:sp>
    </p:spTree>
    <p:extLst>
      <p:ext uri="{BB962C8B-B14F-4D97-AF65-F5344CB8AC3E}">
        <p14:creationId xmlns:p14="http://schemas.microsoft.com/office/powerpoint/2010/main" val="399469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938DB-7AC2-8B49-96CB-F4713922A74B}" type="datetimeFigureOut">
              <a:rPr lang="en-US" smtClean="0"/>
              <a:t>8/2/17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18A80-324C-A94A-A288-E8B5ECC90687}" type="slidenum">
              <a:rPr lang="en-US" smtClean="0"/>
              <a:t>‹#›</a:t>
            </a:fld>
            <a:endParaRPr lang="en-US"/>
          </a:p>
        </p:txBody>
      </p:sp>
    </p:spTree>
    <p:extLst>
      <p:ext uri="{BB962C8B-B14F-4D97-AF65-F5344CB8AC3E}">
        <p14:creationId xmlns:p14="http://schemas.microsoft.com/office/powerpoint/2010/main" val="1819550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268"/>
            <a:ext cx="9163665" cy="6872211"/>
          </a:xfrm>
          <a:prstGeom prst="rect">
            <a:avLst/>
          </a:prstGeom>
        </p:spPr>
      </p:pic>
      <p:cxnSp>
        <p:nvCxnSpPr>
          <p:cNvPr id="8" name="Straight Connector 7"/>
          <p:cNvCxnSpPr/>
          <p:nvPr userDrawn="1"/>
        </p:nvCxnSpPr>
        <p:spPr>
          <a:xfrm>
            <a:off x="1769806" y="4657197"/>
            <a:ext cx="7374194" cy="181"/>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377" y="1272796"/>
            <a:ext cx="4006236" cy="685081"/>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69805" y="2356161"/>
            <a:ext cx="5597465" cy="2091640"/>
          </a:xfrm>
          <a:prstGeom prst="rect">
            <a:avLst/>
          </a:prstGeom>
        </p:spPr>
      </p:pic>
      <p:sp>
        <p:nvSpPr>
          <p:cNvPr id="9" name="Content Placeholder 3"/>
          <p:cNvSpPr>
            <a:spLocks noGrp="1"/>
          </p:cNvSpPr>
          <p:nvPr>
            <p:ph sz="half" idx="2" hasCustomPrompt="1"/>
          </p:nvPr>
        </p:nvSpPr>
        <p:spPr>
          <a:xfrm>
            <a:off x="1686846" y="4860050"/>
            <a:ext cx="6393426" cy="818549"/>
          </a:xfrm>
          <a:prstGeom prst="rect">
            <a:avLst/>
          </a:prstGeom>
        </p:spPr>
        <p:txBody>
          <a:bodyPr>
            <a:normAutofit/>
          </a:bodyPr>
          <a:lstStyle>
            <a:lvl1pPr marL="0" indent="0">
              <a:lnSpc>
                <a:spcPct val="100000"/>
              </a:lnSpc>
              <a:spcBef>
                <a:spcPts val="0"/>
              </a:spcBef>
              <a:buNone/>
              <a:defRPr sz="1400" b="1" i="0" baseline="0">
                <a:solidFill>
                  <a:schemeClr val="bg1"/>
                </a:solidFill>
                <a:latin typeface="Georgia" charset="0"/>
                <a:ea typeface="Georgia" charset="0"/>
                <a:cs typeface="Georgia" charset="0"/>
              </a:defRPr>
            </a:lvl1pPr>
            <a:lvl2pPr>
              <a:defRPr sz="1800">
                <a:solidFill>
                  <a:srgbClr val="C0C0C0"/>
                </a:solidFill>
                <a:latin typeface="Museo Slab 500" charset="0"/>
                <a:ea typeface="Museo Slab 500" charset="0"/>
                <a:cs typeface="Museo Slab 500" charset="0"/>
              </a:defRPr>
            </a:lvl2pPr>
            <a:lvl3pPr>
              <a:defRPr sz="1800">
                <a:solidFill>
                  <a:srgbClr val="C0C0C0"/>
                </a:solidFill>
                <a:latin typeface="Museo Slab 500" charset="0"/>
                <a:ea typeface="Museo Slab 500" charset="0"/>
                <a:cs typeface="Museo Slab 500" charset="0"/>
              </a:defRPr>
            </a:lvl3pPr>
            <a:lvl4pPr>
              <a:defRPr sz="1800">
                <a:solidFill>
                  <a:srgbClr val="C0C0C0"/>
                </a:solidFill>
                <a:latin typeface="Museo Slab 500" charset="0"/>
                <a:ea typeface="Museo Slab 500" charset="0"/>
                <a:cs typeface="Museo Slab 500" charset="0"/>
              </a:defRPr>
            </a:lvl4pPr>
            <a:lvl5pPr>
              <a:defRPr sz="1800">
                <a:solidFill>
                  <a:srgbClr val="C0C0C0"/>
                </a:solidFill>
                <a:latin typeface="Museo Slab 500" charset="0"/>
                <a:ea typeface="Museo Slab 500" charset="0"/>
                <a:cs typeface="Museo Slab 500" charset="0"/>
              </a:defRPr>
            </a:lvl5pPr>
          </a:lstStyle>
          <a:p>
            <a:pPr lvl="0"/>
            <a:r>
              <a:rPr lang="en-US" dirty="0" smtClean="0"/>
              <a:t>SUBTITLE OR NAME OF PRESENTATION</a:t>
            </a:r>
            <a:endParaRPr lang="en-US" dirty="0"/>
          </a:p>
        </p:txBody>
      </p:sp>
    </p:spTree>
    <p:extLst>
      <p:ext uri="{BB962C8B-B14F-4D97-AF65-F5344CB8AC3E}">
        <p14:creationId xmlns:p14="http://schemas.microsoft.com/office/powerpoint/2010/main" val="8884701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Text-3 Photos">
    <p:spTree>
      <p:nvGrpSpPr>
        <p:cNvPr id="1" name=""/>
        <p:cNvGrpSpPr/>
        <p:nvPr/>
      </p:nvGrpSpPr>
      <p:grpSpPr>
        <a:xfrm>
          <a:off x="0" y="0"/>
          <a:ext cx="0" cy="0"/>
          <a:chOff x="0" y="0"/>
          <a:chExt cx="0" cy="0"/>
        </a:xfrm>
      </p:grpSpPr>
      <p:sp>
        <p:nvSpPr>
          <p:cNvPr id="20" name="Picture Placeholder 2"/>
          <p:cNvSpPr>
            <a:spLocks noGrp="1" noChangeAspect="1"/>
          </p:cNvSpPr>
          <p:nvPr>
            <p:ph type="pic" idx="13"/>
          </p:nvPr>
        </p:nvSpPr>
        <p:spPr>
          <a:xfrm>
            <a:off x="6323801" y="962913"/>
            <a:ext cx="2194911" cy="2271106"/>
          </a:xfrm>
          <a:prstGeom prst="rect">
            <a:avLst/>
          </a:prstGeom>
          <a:solidFill>
            <a:schemeClr val="bg1">
              <a:lumMod val="95000"/>
            </a:schemeClr>
          </a:solidFill>
        </p:spPr>
        <p:txBody>
          <a:bodyPr anchor="t">
            <a:normAutofit/>
          </a:bodyPr>
          <a:lstStyle>
            <a:lvl1pPr marL="0" indent="0">
              <a:buNone/>
              <a:defRPr sz="1200">
                <a:solidFill>
                  <a:srgbClr val="828383"/>
                </a:solidFill>
                <a:latin typeface="Georgia" charset="0"/>
                <a:ea typeface="Georgia" charset="0"/>
                <a:cs typeface="Georgi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21" name="Picture Placeholder 2"/>
          <p:cNvSpPr>
            <a:spLocks noGrp="1" noChangeAspect="1"/>
          </p:cNvSpPr>
          <p:nvPr>
            <p:ph type="pic" idx="14"/>
          </p:nvPr>
        </p:nvSpPr>
        <p:spPr>
          <a:xfrm>
            <a:off x="6323801" y="3321427"/>
            <a:ext cx="2194911" cy="2265826"/>
          </a:xfrm>
          <a:prstGeom prst="rect">
            <a:avLst/>
          </a:prstGeom>
          <a:solidFill>
            <a:schemeClr val="bg1">
              <a:lumMod val="95000"/>
            </a:schemeClr>
          </a:solidFill>
        </p:spPr>
        <p:txBody>
          <a:bodyPr anchor="t">
            <a:normAutofit/>
          </a:bodyPr>
          <a:lstStyle>
            <a:lvl1pPr marL="0" indent="0">
              <a:buNone/>
              <a:defRPr sz="1200">
                <a:solidFill>
                  <a:srgbClr val="828383"/>
                </a:solidFill>
                <a:latin typeface="Georgia" charset="0"/>
                <a:ea typeface="Georgia" charset="0"/>
                <a:cs typeface="Georgi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23" name="Title 1"/>
          <p:cNvSpPr>
            <a:spLocks noGrp="1"/>
          </p:cNvSpPr>
          <p:nvPr>
            <p:ph type="title" hasCustomPrompt="1"/>
          </p:nvPr>
        </p:nvSpPr>
        <p:spPr>
          <a:xfrm>
            <a:off x="626116" y="897538"/>
            <a:ext cx="3335552" cy="972207"/>
          </a:xfrm>
          <a:prstGeom prst="rect">
            <a:avLst/>
          </a:prstGeom>
        </p:spPr>
        <p:txBody>
          <a:bodyPr anchor="t" anchorCtr="0">
            <a:normAutofit/>
          </a:bodyPr>
          <a:lstStyle>
            <a:lvl1pPr>
              <a:lnSpc>
                <a:spcPct val="80000"/>
              </a:lnSpc>
              <a:defRPr sz="3000" b="1" i="0">
                <a:latin typeface="Verdana" charset="0"/>
                <a:ea typeface="Verdana" charset="0"/>
                <a:cs typeface="Verdana" charset="0"/>
              </a:defRPr>
            </a:lvl1pPr>
          </a:lstStyle>
          <a:p>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a:p>
        </p:txBody>
      </p:sp>
      <p:sp>
        <p:nvSpPr>
          <p:cNvPr id="24" name="Text Placeholder 3"/>
          <p:cNvSpPr>
            <a:spLocks noGrp="1"/>
          </p:cNvSpPr>
          <p:nvPr>
            <p:ph type="body" sz="half" idx="2" hasCustomPrompt="1"/>
          </p:nvPr>
        </p:nvSpPr>
        <p:spPr>
          <a:xfrm>
            <a:off x="626116" y="2039016"/>
            <a:ext cx="3335552" cy="3616244"/>
          </a:xfrm>
          <a:prstGeom prst="rect">
            <a:avLst/>
          </a:prstGeom>
        </p:spPr>
        <p:txBody>
          <a:bodyPr>
            <a:normAutofit/>
          </a:bodyPr>
          <a:lstStyle>
            <a:lvl1pPr marL="0" indent="0">
              <a:buNone/>
              <a:defRPr sz="12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smtClean="0"/>
              <a:t>Igendaerat</a:t>
            </a:r>
            <a:r>
              <a:rPr lang="en-US" dirty="0" smtClean="0"/>
              <a:t> as </a:t>
            </a:r>
            <a:r>
              <a:rPr lang="en-US" dirty="0" err="1" smtClean="0"/>
              <a:t>porpossin</a:t>
            </a:r>
            <a:r>
              <a:rPr lang="en-US" dirty="0" smtClean="0"/>
              <a:t> con </a:t>
            </a:r>
            <a:r>
              <a:rPr lang="en-US" dirty="0" err="1" smtClean="0"/>
              <a:t>pe</a:t>
            </a:r>
            <a:r>
              <a:rPr lang="en-US" dirty="0" smtClean="0"/>
              <a:t> </a:t>
            </a:r>
            <a:r>
              <a:rPr lang="en-US" dirty="0" err="1" smtClean="0"/>
              <a:t>simBereptatur</a:t>
            </a:r>
            <a:r>
              <a:rPr lang="en-US" dirty="0" smtClean="0"/>
              <a:t> re </a:t>
            </a:r>
            <a:r>
              <a:rPr lang="en-US" dirty="0" err="1" smtClean="0"/>
              <a:t>sinctorio</a:t>
            </a:r>
            <a:r>
              <a:rPr lang="en-US" dirty="0" smtClean="0"/>
              <a:t>. </a:t>
            </a:r>
          </a:p>
          <a:p>
            <a:pPr lvl="0"/>
            <a:r>
              <a:rPr lang="en-US" dirty="0" err="1" smtClean="0"/>
              <a:t>Evel</a:t>
            </a:r>
            <a:r>
              <a:rPr lang="en-US" dirty="0" smtClean="0"/>
              <a:t> </a:t>
            </a:r>
            <a:r>
              <a:rPr lang="en-US" dirty="0" err="1" smtClean="0"/>
              <a:t>ium</a:t>
            </a:r>
            <a:r>
              <a:rPr lang="en-US" dirty="0" smtClean="0"/>
              <a:t> </a:t>
            </a:r>
            <a:r>
              <a:rPr lang="en-US" dirty="0" err="1" smtClean="0"/>
              <a:t>quiae</a:t>
            </a:r>
            <a:r>
              <a:rPr lang="en-US" dirty="0" smtClean="0"/>
              <a:t> </a:t>
            </a:r>
            <a:r>
              <a:rPr lang="en-US" dirty="0" err="1" smtClean="0"/>
              <a:t>voluptas</a:t>
            </a:r>
            <a:r>
              <a:rPr lang="en-US" dirty="0" smtClean="0"/>
              <a:t> </a:t>
            </a:r>
            <a:r>
              <a:rPr lang="en-US" dirty="0" err="1" smtClean="0"/>
              <a:t>everatquodi</a:t>
            </a:r>
            <a:r>
              <a:rPr lang="en-US" dirty="0" smtClean="0"/>
              <a:t> </a:t>
            </a:r>
            <a:r>
              <a:rPr lang="en-US" dirty="0" err="1" smtClean="0"/>
              <a:t>rempore</a:t>
            </a:r>
            <a:r>
              <a:rPr lang="en-US" dirty="0" smtClean="0"/>
              <a:t> </a:t>
            </a:r>
            <a:r>
              <a:rPr lang="en-US" dirty="0" err="1" smtClean="0"/>
              <a:t>ni</a:t>
            </a:r>
            <a:r>
              <a:rPr lang="en-US" dirty="0" smtClean="0"/>
              <a:t> </a:t>
            </a:r>
            <a:r>
              <a:rPr lang="en-US" dirty="0" err="1" smtClean="0"/>
              <a:t>aut</a:t>
            </a:r>
            <a:r>
              <a:rPr lang="en-US" dirty="0" smtClean="0"/>
              <a:t> </a:t>
            </a:r>
            <a:r>
              <a:rPr lang="en-US" dirty="0" err="1" smtClean="0"/>
              <a:t>quiatur</a:t>
            </a:r>
            <a:r>
              <a:rPr lang="en-US" dirty="0" smtClean="0"/>
              <a:t> </a:t>
            </a:r>
            <a:r>
              <a:rPr lang="en-US" dirty="0" err="1" smtClean="0"/>
              <a:t>aut</a:t>
            </a:r>
            <a:r>
              <a:rPr lang="en-US" dirty="0" smtClean="0"/>
              <a:t> </a:t>
            </a:r>
            <a:r>
              <a:rPr lang="en-US" dirty="0" err="1" smtClean="0"/>
              <a:t>excerum</a:t>
            </a:r>
            <a:r>
              <a:rPr lang="en-US" dirty="0" smtClean="0"/>
              <a:t> </a:t>
            </a:r>
            <a:r>
              <a:rPr lang="en-US" dirty="0" err="1" smtClean="0"/>
              <a:t>ni</a:t>
            </a:r>
            <a:r>
              <a:rPr lang="en-US" dirty="0" smtClean="0"/>
              <a:t>. </a:t>
            </a:r>
          </a:p>
          <a:p>
            <a:pPr lvl="0"/>
            <a:r>
              <a:rPr lang="en-US" dirty="0" err="1" smtClean="0"/>
              <a:t>Pellentesque</a:t>
            </a:r>
            <a:r>
              <a:rPr lang="en-US" dirty="0" smtClean="0"/>
              <a:t> </a:t>
            </a:r>
            <a:r>
              <a:rPr lang="en-US" dirty="0" err="1" smtClean="0"/>
              <a:t>pellentesque</a:t>
            </a:r>
            <a:r>
              <a:rPr lang="en-US" dirty="0" smtClean="0"/>
              <a:t> </a:t>
            </a:r>
            <a:r>
              <a:rPr lang="en-US" dirty="0" err="1" smtClean="0"/>
              <a:t>egestas</a:t>
            </a:r>
            <a:r>
              <a:rPr lang="en-US" dirty="0" smtClean="0"/>
              <a:t> </a:t>
            </a:r>
            <a:r>
              <a:rPr lang="en-US" dirty="0" err="1" smtClean="0"/>
              <a:t>turpis</a:t>
            </a:r>
            <a:r>
              <a:rPr lang="en-US" dirty="0" smtClean="0"/>
              <a:t>, </a:t>
            </a:r>
            <a:r>
              <a:rPr lang="en-US" dirty="0" err="1" smtClean="0"/>
              <a:t>vel</a:t>
            </a:r>
            <a:r>
              <a:rPr lang="en-US" dirty="0" smtClean="0"/>
              <a:t> </a:t>
            </a:r>
            <a:r>
              <a:rPr lang="en-US" dirty="0" err="1" smtClean="0"/>
              <a:t>rhoncus</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vulputate</a:t>
            </a:r>
            <a:r>
              <a:rPr lang="en-US" dirty="0" smtClean="0"/>
              <a:t>. </a:t>
            </a:r>
            <a:r>
              <a:rPr lang="en-US" dirty="0" err="1" smtClean="0"/>
              <a:t>Pellentesque</a:t>
            </a:r>
            <a:r>
              <a:rPr lang="en-US" dirty="0" smtClean="0"/>
              <a:t> </a:t>
            </a:r>
            <a:r>
              <a:rPr lang="en-US" dirty="0" err="1" smtClean="0"/>
              <a:t>eu</a:t>
            </a:r>
            <a:r>
              <a:rPr lang="en-US" dirty="0" smtClean="0"/>
              <a:t> </a:t>
            </a:r>
            <a:r>
              <a:rPr lang="en-US" dirty="0" err="1" smtClean="0"/>
              <a:t>felis</a:t>
            </a:r>
            <a:r>
              <a:rPr lang="en-US" dirty="0" smtClean="0"/>
              <a:t> </a:t>
            </a:r>
            <a:r>
              <a:rPr lang="en-US" dirty="0" err="1" smtClean="0"/>
              <a:t>vestibulum</a:t>
            </a:r>
            <a:r>
              <a:rPr lang="en-US" dirty="0" smtClean="0"/>
              <a:t>, </a:t>
            </a:r>
            <a:r>
              <a:rPr lang="en-US" dirty="0" err="1" smtClean="0"/>
              <a:t>convallis</a:t>
            </a:r>
            <a:r>
              <a:rPr lang="en-US" dirty="0" smtClean="0"/>
              <a:t> nisi </a:t>
            </a:r>
            <a:r>
              <a:rPr lang="en-US" dirty="0" err="1" smtClean="0"/>
              <a:t>nec</a:t>
            </a:r>
            <a:r>
              <a:rPr lang="en-US" dirty="0" smtClean="0"/>
              <a:t>, </a:t>
            </a:r>
            <a:r>
              <a:rPr lang="en-US" dirty="0" err="1" smtClean="0"/>
              <a:t>lobortis</a:t>
            </a:r>
            <a:r>
              <a:rPr lang="en-US" dirty="0" smtClean="0"/>
              <a:t> </a:t>
            </a:r>
            <a:r>
              <a:rPr lang="en-US" dirty="0" err="1" smtClean="0"/>
              <a:t>velit</a:t>
            </a:r>
            <a:r>
              <a:rPr lang="en-US" dirty="0" smtClean="0"/>
              <a:t>. </a:t>
            </a:r>
            <a:r>
              <a:rPr lang="en-US" dirty="0" err="1" smtClean="0"/>
              <a:t>Suspendisse</a:t>
            </a:r>
            <a:r>
              <a:rPr lang="en-US" dirty="0" smtClean="0"/>
              <a:t> in </a:t>
            </a:r>
            <a:r>
              <a:rPr lang="en-US" dirty="0" err="1" smtClean="0"/>
              <a:t>turpis</a:t>
            </a:r>
            <a:r>
              <a:rPr lang="en-US" dirty="0" smtClean="0"/>
              <a:t> </a:t>
            </a:r>
            <a:r>
              <a:rPr lang="en-US" dirty="0" err="1" smtClean="0"/>
              <a:t>faucibus</a:t>
            </a:r>
            <a:r>
              <a:rPr lang="en-US" dirty="0" smtClean="0"/>
              <a:t>, </a:t>
            </a:r>
            <a:r>
              <a:rPr lang="en-US" dirty="0" err="1" smtClean="0"/>
              <a:t>faucibus</a:t>
            </a:r>
            <a:r>
              <a:rPr lang="en-US" dirty="0" smtClean="0"/>
              <a:t> </a:t>
            </a:r>
            <a:r>
              <a:rPr lang="en-US" dirty="0" err="1" smtClean="0"/>
              <a:t>est</a:t>
            </a:r>
            <a:r>
              <a:rPr lang="en-US" dirty="0" smtClean="0"/>
              <a:t> a, </a:t>
            </a:r>
            <a:r>
              <a:rPr lang="en-US" dirty="0" err="1" smtClean="0"/>
              <a:t>convallis</a:t>
            </a:r>
            <a:r>
              <a:rPr lang="en-US" dirty="0" smtClean="0"/>
              <a:t> sem. </a:t>
            </a:r>
            <a:r>
              <a:rPr lang="en-US" dirty="0" err="1" smtClean="0"/>
              <a:t>Nulla</a:t>
            </a:r>
            <a:r>
              <a:rPr lang="en-US" dirty="0" smtClean="0"/>
              <a:t> </a:t>
            </a:r>
            <a:r>
              <a:rPr lang="en-US" dirty="0" err="1" smtClean="0"/>
              <a:t>facilisi</a:t>
            </a:r>
            <a:r>
              <a:rPr lang="en-US" dirty="0" smtClean="0"/>
              <a:t>. </a:t>
            </a:r>
            <a:r>
              <a:rPr lang="en-US" dirty="0" err="1" smtClean="0"/>
              <a:t>Fusce</a:t>
            </a:r>
            <a:r>
              <a:rPr lang="en-US" dirty="0" smtClean="0"/>
              <a:t> </a:t>
            </a:r>
            <a:r>
              <a:rPr lang="en-US" dirty="0" err="1" smtClean="0"/>
              <a:t>hendrerit</a:t>
            </a:r>
            <a:r>
              <a:rPr lang="en-US" dirty="0" smtClean="0"/>
              <a:t> </a:t>
            </a:r>
            <a:r>
              <a:rPr lang="en-US" dirty="0" err="1" smtClean="0"/>
              <a:t>augue</a:t>
            </a:r>
            <a:r>
              <a:rPr lang="en-US" dirty="0" smtClean="0"/>
              <a:t> </a:t>
            </a:r>
            <a:r>
              <a:rPr lang="en-US" dirty="0" err="1" smtClean="0"/>
              <a:t>ut</a:t>
            </a:r>
            <a:r>
              <a:rPr lang="en-US" dirty="0" smtClean="0"/>
              <a:t> </a:t>
            </a:r>
            <a:r>
              <a:rPr lang="en-US" dirty="0" err="1" smtClean="0"/>
              <a:t>ipsum</a:t>
            </a:r>
            <a:r>
              <a:rPr lang="en-US" dirty="0" smtClean="0"/>
              <a:t> </a:t>
            </a:r>
            <a:r>
              <a:rPr lang="en-US" dirty="0" err="1" smtClean="0"/>
              <a:t>blandit</a:t>
            </a:r>
            <a:r>
              <a:rPr lang="en-US" dirty="0" smtClean="0"/>
              <a:t> </a:t>
            </a:r>
            <a:r>
              <a:rPr lang="en-US" dirty="0" err="1" smtClean="0"/>
              <a:t>posuere</a:t>
            </a:r>
            <a:r>
              <a:rPr lang="en-US" dirty="0" smtClean="0"/>
              <a:t>. </a:t>
            </a:r>
            <a:r>
              <a:rPr lang="en-US" dirty="0" err="1" smtClean="0"/>
              <a:t>Quisque</a:t>
            </a:r>
            <a:r>
              <a:rPr lang="en-US" dirty="0" smtClean="0"/>
              <a:t> </a:t>
            </a:r>
            <a:r>
              <a:rPr lang="en-US" dirty="0" err="1" smtClean="0"/>
              <a:t>egestas</a:t>
            </a:r>
            <a:r>
              <a:rPr lang="en-US" dirty="0" smtClean="0"/>
              <a:t> tempus lacus. </a:t>
            </a:r>
            <a:r>
              <a:rPr lang="en-US" dirty="0" err="1" smtClean="0"/>
              <a:t>Vivamus</a:t>
            </a:r>
            <a:r>
              <a:rPr lang="en-US" dirty="0" smtClean="0"/>
              <a:t> </a:t>
            </a:r>
            <a:r>
              <a:rPr lang="en-US" dirty="0" err="1" smtClean="0"/>
              <a:t>blandit</a:t>
            </a:r>
            <a:r>
              <a:rPr lang="en-US" dirty="0" smtClean="0"/>
              <a:t> </a:t>
            </a:r>
            <a:r>
              <a:rPr lang="en-US" dirty="0" err="1" smtClean="0"/>
              <a:t>pellentesque</a:t>
            </a:r>
            <a:r>
              <a:rPr lang="en-US" dirty="0" smtClean="0"/>
              <a:t> </a:t>
            </a:r>
            <a:r>
              <a:rPr lang="en-US" dirty="0" err="1" smtClean="0"/>
              <a:t>diam</a:t>
            </a:r>
            <a:r>
              <a:rPr lang="en-US" dirty="0" smtClean="0"/>
              <a:t> in </a:t>
            </a:r>
            <a:r>
              <a:rPr lang="en-US" dirty="0" err="1" smtClean="0"/>
              <a:t>imperdiet</a:t>
            </a:r>
            <a:r>
              <a:rPr lang="en-US" dirty="0" smtClean="0"/>
              <a:t>. </a:t>
            </a:r>
            <a:r>
              <a:rPr lang="en-US" dirty="0" err="1" smtClean="0"/>
              <a:t>Phasellus</a:t>
            </a:r>
            <a:r>
              <a:rPr lang="en-US" dirty="0" smtClean="0"/>
              <a:t> </a:t>
            </a:r>
            <a:r>
              <a:rPr lang="en-US" dirty="0" err="1" smtClean="0"/>
              <a:t>vehicula</a:t>
            </a:r>
            <a:r>
              <a:rPr lang="en-US" dirty="0" smtClean="0"/>
              <a:t> et </a:t>
            </a:r>
            <a:r>
              <a:rPr lang="en-US" dirty="0" err="1" smtClean="0"/>
              <a:t>eros</a:t>
            </a:r>
            <a:r>
              <a:rPr lang="en-US" dirty="0" smtClean="0"/>
              <a:t> </a:t>
            </a:r>
            <a:r>
              <a:rPr lang="en-US" dirty="0" err="1" smtClean="0"/>
              <a:t>nec</a:t>
            </a:r>
            <a:r>
              <a:rPr lang="en-US" dirty="0" smtClean="0"/>
              <a:t> </a:t>
            </a:r>
            <a:r>
              <a:rPr lang="en-US" dirty="0" err="1" smtClean="0"/>
              <a:t>posuere</a:t>
            </a:r>
            <a:r>
              <a:rPr lang="en-US" dirty="0" smtClean="0"/>
              <a:t>. </a:t>
            </a:r>
            <a:r>
              <a:rPr lang="en-US" dirty="0" err="1" smtClean="0"/>
              <a:t>Nulla</a:t>
            </a:r>
            <a:r>
              <a:rPr lang="en-US" dirty="0" smtClean="0"/>
              <a:t> </a:t>
            </a:r>
            <a:r>
              <a:rPr lang="en-US" dirty="0" err="1" smtClean="0"/>
              <a:t>facilisis</a:t>
            </a:r>
            <a:r>
              <a:rPr lang="en-US" dirty="0" smtClean="0"/>
              <a:t> </a:t>
            </a:r>
            <a:r>
              <a:rPr lang="en-US" dirty="0" err="1" smtClean="0"/>
              <a:t>urna</a:t>
            </a:r>
            <a:r>
              <a:rPr lang="en-US" dirty="0" smtClean="0"/>
              <a:t> </a:t>
            </a:r>
            <a:r>
              <a:rPr lang="en-US" dirty="0" err="1" smtClean="0"/>
              <a:t>faucibus</a:t>
            </a:r>
            <a:r>
              <a:rPr lang="en-US" dirty="0" smtClean="0"/>
              <a:t> </a:t>
            </a:r>
            <a:r>
              <a:rPr lang="en-US" dirty="0" err="1" smtClean="0"/>
              <a:t>mattis</a:t>
            </a:r>
            <a:r>
              <a:rPr lang="en-US" dirty="0" smtClean="0"/>
              <a:t> </a:t>
            </a:r>
            <a:r>
              <a:rPr lang="en-US" dirty="0" err="1" smtClean="0"/>
              <a:t>dignissim</a:t>
            </a:r>
            <a:r>
              <a:rPr lang="en-US" dirty="0" smtClean="0"/>
              <a:t>. </a:t>
            </a:r>
            <a:r>
              <a:rPr lang="en-US" dirty="0" err="1" smtClean="0"/>
              <a:t>Fusce</a:t>
            </a:r>
            <a:r>
              <a:rPr lang="en-US" dirty="0" smtClean="0"/>
              <a:t> </a:t>
            </a:r>
            <a:r>
              <a:rPr lang="en-US" dirty="0" err="1" smtClean="0"/>
              <a:t>auctor</a:t>
            </a:r>
            <a:r>
              <a:rPr lang="en-US" dirty="0" smtClean="0"/>
              <a:t> </a:t>
            </a:r>
            <a:r>
              <a:rPr lang="en-US" dirty="0" err="1" smtClean="0"/>
              <a:t>nulla</a:t>
            </a:r>
            <a:r>
              <a:rPr lang="en-US" dirty="0" smtClean="0"/>
              <a:t> </a:t>
            </a:r>
            <a:r>
              <a:rPr lang="en-US" dirty="0" err="1" smtClean="0"/>
              <a:t>eu</a:t>
            </a:r>
            <a:r>
              <a:rPr lang="en-US" dirty="0" smtClean="0"/>
              <a:t> libero </a:t>
            </a:r>
            <a:r>
              <a:rPr lang="en-US" dirty="0" err="1" smtClean="0"/>
              <a:t>finibus</a:t>
            </a:r>
            <a:r>
              <a:rPr lang="en-US" dirty="0" smtClean="0"/>
              <a:t> </a:t>
            </a:r>
            <a:r>
              <a:rPr lang="en-US" dirty="0" err="1" smtClean="0"/>
              <a:t>placerat</a:t>
            </a:r>
            <a:r>
              <a:rPr lang="en-US" dirty="0" smtClean="0"/>
              <a:t>.</a:t>
            </a:r>
          </a:p>
        </p:txBody>
      </p:sp>
      <p:sp>
        <p:nvSpPr>
          <p:cNvPr id="30" name="Picture Placeholder 2"/>
          <p:cNvSpPr>
            <a:spLocks noGrp="1" noChangeAspect="1"/>
          </p:cNvSpPr>
          <p:nvPr>
            <p:ph type="pic" idx="15"/>
          </p:nvPr>
        </p:nvSpPr>
        <p:spPr>
          <a:xfrm>
            <a:off x="4054287" y="961466"/>
            <a:ext cx="2161751"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Georgia" charset="0"/>
                <a:ea typeface="Georgia" charset="0"/>
                <a:cs typeface="Georgi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
        <p:nvSpPr>
          <p:cNvPr id="19" name="Text Placeholder 3"/>
          <p:cNvSpPr>
            <a:spLocks noGrp="1"/>
          </p:cNvSpPr>
          <p:nvPr>
            <p:ph type="body" sz="half" idx="16" hasCustomPrompt="1"/>
          </p:nvPr>
        </p:nvSpPr>
        <p:spPr>
          <a:xfrm>
            <a:off x="4054287" y="5735336"/>
            <a:ext cx="4465043" cy="256356"/>
          </a:xfrm>
          <a:prstGeom prst="rect">
            <a:avLst/>
          </a:prstGeom>
        </p:spPr>
        <p:txBody>
          <a:bodyPr lIns="0" tIns="0" rIns="0">
            <a:normAutofit/>
          </a:bodyPr>
          <a:lstStyle>
            <a:lvl1pPr marL="0" indent="0">
              <a:buNone/>
              <a:defRPr sz="8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 </a:t>
            </a:r>
            <a:r>
              <a:rPr lang="en-US" dirty="0" err="1" smtClean="0"/>
              <a:t>neque</a:t>
            </a:r>
            <a:r>
              <a:rPr lang="en-US" dirty="0" smtClean="0"/>
              <a:t> </a:t>
            </a:r>
            <a:r>
              <a:rPr lang="en-US" dirty="0" err="1" smtClean="0"/>
              <a:t>dignissim</a:t>
            </a:r>
            <a:r>
              <a:rPr lang="en-US" dirty="0" smtClean="0"/>
              <a:t>, in </a:t>
            </a:r>
            <a:r>
              <a:rPr lang="en-US" dirty="0" err="1" smtClean="0"/>
              <a:t>aliquet</a:t>
            </a:r>
            <a:r>
              <a:rPr lang="en-US" dirty="0" smtClean="0"/>
              <a:t> </a:t>
            </a:r>
            <a:r>
              <a:rPr lang="en-US" dirty="0" err="1" smtClean="0"/>
              <a:t>nisl</a:t>
            </a:r>
            <a:r>
              <a:rPr lang="en-US" dirty="0" smtClean="0"/>
              <a:t> </a:t>
            </a:r>
            <a:r>
              <a:rPr lang="en-US" dirty="0" err="1" smtClean="0"/>
              <a:t>varius</a:t>
            </a:r>
            <a:r>
              <a:rPr lang="en-US" dirty="0" smtClean="0"/>
              <a:t>.</a:t>
            </a:r>
            <a:endParaRPr lang="en-US" dirty="0"/>
          </a:p>
        </p:txBody>
      </p:sp>
    </p:spTree>
    <p:extLst>
      <p:ext uri="{BB962C8B-B14F-4D97-AF65-F5344CB8AC3E}">
        <p14:creationId xmlns:p14="http://schemas.microsoft.com/office/powerpoint/2010/main" val="191553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3 Photo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000" b="1" i="0">
                <a:latin typeface="Verdana" charset="0"/>
                <a:ea typeface="Verdana" charset="0"/>
                <a:cs typeface="Verdana" charset="0"/>
              </a:defRPr>
            </a:lvl1pPr>
          </a:lstStyle>
          <a:p>
            <a:r>
              <a:rPr lang="en-US" dirty="0" err="1" smtClean="0"/>
              <a:t>Lorem</a:t>
            </a:r>
            <a:r>
              <a:rPr lang="en-US" dirty="0" smtClean="0"/>
              <a:t> </a:t>
            </a:r>
            <a:r>
              <a:rPr lang="en-US" dirty="0" err="1" smtClean="0"/>
              <a:t>Ipsum</a:t>
            </a:r>
            <a:endParaRPr lang="en-US" dirty="0"/>
          </a:p>
        </p:txBody>
      </p:sp>
      <p:sp>
        <p:nvSpPr>
          <p:cNvPr id="9" name="Picture Placeholder 2"/>
          <p:cNvSpPr>
            <a:spLocks noGrp="1" noChangeAspect="1"/>
          </p:cNvSpPr>
          <p:nvPr>
            <p:ph type="pic" idx="13"/>
          </p:nvPr>
        </p:nvSpPr>
        <p:spPr>
          <a:xfrm>
            <a:off x="1233015" y="2385579"/>
            <a:ext cx="2095593" cy="3000278"/>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Georgia" charset="0"/>
                <a:ea typeface="Georgia" charset="0"/>
                <a:cs typeface="Georgia"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11" name="Picture Placeholder 2"/>
          <p:cNvSpPr>
            <a:spLocks noGrp="1" noChangeAspect="1"/>
          </p:cNvSpPr>
          <p:nvPr>
            <p:ph type="pic" idx="15"/>
          </p:nvPr>
        </p:nvSpPr>
        <p:spPr>
          <a:xfrm>
            <a:off x="5736210" y="2385579"/>
            <a:ext cx="2109083" cy="300075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Georgia" charset="0"/>
                <a:ea typeface="Georgia" charset="0"/>
                <a:cs typeface="Georgia"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13" name="Picture Placeholder 2"/>
          <p:cNvSpPr>
            <a:spLocks noGrp="1" noChangeAspect="1"/>
          </p:cNvSpPr>
          <p:nvPr>
            <p:ph type="pic" idx="14"/>
          </p:nvPr>
        </p:nvSpPr>
        <p:spPr>
          <a:xfrm>
            <a:off x="3484694" y="2385696"/>
            <a:ext cx="2095511" cy="3000161"/>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Georgia" charset="0"/>
                <a:ea typeface="Georgia" charset="0"/>
                <a:cs typeface="Georgia"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1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
        <p:nvSpPr>
          <p:cNvPr id="18" name="Text Placeholder 3"/>
          <p:cNvSpPr>
            <a:spLocks noGrp="1"/>
          </p:cNvSpPr>
          <p:nvPr>
            <p:ph type="body" sz="half" idx="16" hasCustomPrompt="1"/>
          </p:nvPr>
        </p:nvSpPr>
        <p:spPr>
          <a:xfrm>
            <a:off x="1233015" y="5457462"/>
            <a:ext cx="2095593" cy="256356"/>
          </a:xfrm>
          <a:prstGeom prst="rect">
            <a:avLst/>
          </a:prstGeom>
        </p:spPr>
        <p:txBody>
          <a:bodyPr lIns="0" tIns="0" rIns="0">
            <a:normAutofit/>
          </a:bodyPr>
          <a:lstStyle>
            <a:lvl1pPr marL="0" indent="0">
              <a:buNone/>
              <a:defRPr sz="8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a:t>
            </a:r>
            <a:endParaRPr lang="en-US" dirty="0"/>
          </a:p>
        </p:txBody>
      </p:sp>
      <p:sp>
        <p:nvSpPr>
          <p:cNvPr id="19" name="Text Placeholder 3"/>
          <p:cNvSpPr>
            <a:spLocks noGrp="1"/>
          </p:cNvSpPr>
          <p:nvPr>
            <p:ph type="body" sz="half" idx="20" hasCustomPrompt="1"/>
          </p:nvPr>
        </p:nvSpPr>
        <p:spPr>
          <a:xfrm>
            <a:off x="3484694" y="5457462"/>
            <a:ext cx="2095511" cy="256356"/>
          </a:xfrm>
          <a:prstGeom prst="rect">
            <a:avLst/>
          </a:prstGeom>
        </p:spPr>
        <p:txBody>
          <a:bodyPr lIns="0" tIns="0" rIns="0">
            <a:normAutofit/>
          </a:bodyPr>
          <a:lstStyle>
            <a:lvl1pPr marL="0" indent="0">
              <a:buNone/>
              <a:defRPr sz="8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a:t>
            </a:r>
            <a:endParaRPr lang="en-US" dirty="0"/>
          </a:p>
        </p:txBody>
      </p:sp>
      <p:sp>
        <p:nvSpPr>
          <p:cNvPr id="20" name="Text Placeholder 3"/>
          <p:cNvSpPr>
            <a:spLocks noGrp="1"/>
          </p:cNvSpPr>
          <p:nvPr>
            <p:ph type="body" sz="half" idx="21" hasCustomPrompt="1"/>
          </p:nvPr>
        </p:nvSpPr>
        <p:spPr>
          <a:xfrm>
            <a:off x="5736209" y="5457462"/>
            <a:ext cx="2109084" cy="256356"/>
          </a:xfrm>
          <a:prstGeom prst="rect">
            <a:avLst/>
          </a:prstGeom>
        </p:spPr>
        <p:txBody>
          <a:bodyPr lIns="0" tIns="0" rIns="0">
            <a:normAutofit/>
          </a:bodyPr>
          <a:lstStyle>
            <a:lvl1pPr marL="0" indent="0">
              <a:buNone/>
              <a:defRPr sz="8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a:t>
            </a:r>
            <a:endParaRPr lang="en-US" dirty="0"/>
          </a:p>
        </p:txBody>
      </p:sp>
    </p:spTree>
    <p:extLst>
      <p:ext uri="{BB962C8B-B14F-4D97-AF65-F5344CB8AC3E}">
        <p14:creationId xmlns:p14="http://schemas.microsoft.com/office/powerpoint/2010/main" val="106438321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Text 1 Char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000" b="1" i="0">
                <a:latin typeface="Verdana" charset="0"/>
                <a:ea typeface="Verdana" charset="0"/>
                <a:cs typeface="Verdana" charset="0"/>
              </a:defRPr>
            </a:lvl1pPr>
          </a:lstStyle>
          <a:p>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a:p>
        </p:txBody>
      </p:sp>
      <p:sp>
        <p:nvSpPr>
          <p:cNvPr id="8"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smtClean="0"/>
              <a:t>Igendaerat</a:t>
            </a:r>
            <a:r>
              <a:rPr lang="en-US" dirty="0" smtClean="0"/>
              <a:t> as </a:t>
            </a:r>
            <a:r>
              <a:rPr lang="en-US" dirty="0" err="1" smtClean="0"/>
              <a:t>porpossin</a:t>
            </a:r>
            <a:r>
              <a:rPr lang="en-US" dirty="0" smtClean="0"/>
              <a:t> con </a:t>
            </a:r>
            <a:r>
              <a:rPr lang="en-US" dirty="0" err="1" smtClean="0"/>
              <a:t>pe</a:t>
            </a:r>
            <a:r>
              <a:rPr lang="en-US" dirty="0" smtClean="0"/>
              <a:t> </a:t>
            </a:r>
            <a:r>
              <a:rPr lang="en-US" dirty="0" err="1" smtClean="0"/>
              <a:t>simBereptatur</a:t>
            </a:r>
            <a:r>
              <a:rPr lang="en-US" dirty="0" smtClean="0"/>
              <a:t> re </a:t>
            </a:r>
            <a:r>
              <a:rPr lang="en-US" dirty="0" err="1" smtClean="0"/>
              <a:t>sinctorio</a:t>
            </a:r>
            <a:r>
              <a:rPr lang="en-US" dirty="0" smtClean="0"/>
              <a:t>. </a:t>
            </a:r>
          </a:p>
          <a:p>
            <a:pPr lvl="0"/>
            <a:r>
              <a:rPr lang="en-US" dirty="0" err="1" smtClean="0"/>
              <a:t>Evel</a:t>
            </a:r>
            <a:r>
              <a:rPr lang="en-US" dirty="0" smtClean="0"/>
              <a:t> </a:t>
            </a:r>
            <a:r>
              <a:rPr lang="en-US" dirty="0" err="1" smtClean="0"/>
              <a:t>ium</a:t>
            </a:r>
            <a:r>
              <a:rPr lang="en-US" dirty="0" smtClean="0"/>
              <a:t> </a:t>
            </a:r>
            <a:r>
              <a:rPr lang="en-US" dirty="0" err="1" smtClean="0"/>
              <a:t>quiae</a:t>
            </a:r>
            <a:r>
              <a:rPr lang="en-US" dirty="0" smtClean="0"/>
              <a:t> </a:t>
            </a:r>
            <a:r>
              <a:rPr lang="en-US" dirty="0" err="1" smtClean="0"/>
              <a:t>voluptas</a:t>
            </a:r>
            <a:r>
              <a:rPr lang="en-US" dirty="0" smtClean="0"/>
              <a:t> </a:t>
            </a:r>
            <a:r>
              <a:rPr lang="en-US" dirty="0" err="1" smtClean="0"/>
              <a:t>everatquodi</a:t>
            </a:r>
            <a:r>
              <a:rPr lang="en-US" dirty="0" smtClean="0"/>
              <a:t> </a:t>
            </a:r>
            <a:r>
              <a:rPr lang="en-US" dirty="0" err="1" smtClean="0"/>
              <a:t>rempore</a:t>
            </a:r>
            <a:r>
              <a:rPr lang="en-US" dirty="0" smtClean="0"/>
              <a:t> </a:t>
            </a:r>
            <a:r>
              <a:rPr lang="en-US" dirty="0" err="1" smtClean="0"/>
              <a:t>ni</a:t>
            </a:r>
            <a:r>
              <a:rPr lang="en-US" dirty="0" smtClean="0"/>
              <a:t> </a:t>
            </a:r>
            <a:r>
              <a:rPr lang="en-US" dirty="0" err="1" smtClean="0"/>
              <a:t>aut</a:t>
            </a:r>
            <a:r>
              <a:rPr lang="en-US" dirty="0" smtClean="0"/>
              <a:t> </a:t>
            </a:r>
            <a:r>
              <a:rPr lang="en-US" dirty="0" err="1" smtClean="0"/>
              <a:t>quiatur</a:t>
            </a:r>
            <a:r>
              <a:rPr lang="en-US" dirty="0" smtClean="0"/>
              <a:t> </a:t>
            </a:r>
            <a:r>
              <a:rPr lang="en-US" dirty="0" err="1" smtClean="0"/>
              <a:t>aut</a:t>
            </a:r>
            <a:r>
              <a:rPr lang="en-US" dirty="0" smtClean="0"/>
              <a:t> </a:t>
            </a:r>
            <a:r>
              <a:rPr lang="en-US" dirty="0" err="1" smtClean="0"/>
              <a:t>excerum</a:t>
            </a:r>
            <a:r>
              <a:rPr lang="en-US" dirty="0" smtClean="0"/>
              <a:t> </a:t>
            </a:r>
            <a:r>
              <a:rPr lang="en-US" dirty="0" err="1" smtClean="0"/>
              <a:t>ni</a:t>
            </a:r>
            <a:r>
              <a:rPr lang="en-US" dirty="0" smtClean="0"/>
              <a:t>. </a:t>
            </a:r>
          </a:p>
          <a:p>
            <a:pPr lvl="0"/>
            <a:r>
              <a:rPr lang="en-US" dirty="0" err="1" smtClean="0"/>
              <a:t>Pellentesque</a:t>
            </a:r>
            <a:r>
              <a:rPr lang="en-US" dirty="0" smtClean="0"/>
              <a:t> </a:t>
            </a:r>
            <a:r>
              <a:rPr lang="en-US" dirty="0" err="1" smtClean="0"/>
              <a:t>pellentesque</a:t>
            </a:r>
            <a:r>
              <a:rPr lang="en-US" dirty="0" smtClean="0"/>
              <a:t> </a:t>
            </a:r>
            <a:r>
              <a:rPr lang="en-US" dirty="0" err="1" smtClean="0"/>
              <a:t>egestas</a:t>
            </a:r>
            <a:r>
              <a:rPr lang="en-US" dirty="0" smtClean="0"/>
              <a:t> </a:t>
            </a:r>
            <a:r>
              <a:rPr lang="en-US" dirty="0" err="1" smtClean="0"/>
              <a:t>turpis</a:t>
            </a:r>
            <a:r>
              <a:rPr lang="en-US" dirty="0" smtClean="0"/>
              <a:t>, </a:t>
            </a:r>
            <a:r>
              <a:rPr lang="en-US" dirty="0" err="1" smtClean="0"/>
              <a:t>vel</a:t>
            </a:r>
            <a:r>
              <a:rPr lang="en-US" dirty="0" smtClean="0"/>
              <a:t> </a:t>
            </a:r>
            <a:r>
              <a:rPr lang="en-US" dirty="0" err="1" smtClean="0"/>
              <a:t>rhoncus</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vulputate</a:t>
            </a:r>
            <a:r>
              <a:rPr lang="en-US" dirty="0" smtClean="0"/>
              <a:t>. </a:t>
            </a:r>
            <a:r>
              <a:rPr lang="en-US" dirty="0" err="1" smtClean="0"/>
              <a:t>Pellentesque</a:t>
            </a:r>
            <a:r>
              <a:rPr lang="en-US" dirty="0" smtClean="0"/>
              <a:t> </a:t>
            </a:r>
            <a:r>
              <a:rPr lang="en-US" dirty="0" err="1" smtClean="0"/>
              <a:t>eu</a:t>
            </a:r>
            <a:r>
              <a:rPr lang="en-US" dirty="0" smtClean="0"/>
              <a:t> </a:t>
            </a:r>
            <a:r>
              <a:rPr lang="en-US" dirty="0" err="1" smtClean="0"/>
              <a:t>felis</a:t>
            </a:r>
            <a:r>
              <a:rPr lang="en-US" dirty="0" smtClean="0"/>
              <a:t> </a:t>
            </a:r>
            <a:r>
              <a:rPr lang="en-US" dirty="0" err="1" smtClean="0"/>
              <a:t>vestibulum</a:t>
            </a:r>
            <a:r>
              <a:rPr lang="en-US" dirty="0" smtClean="0"/>
              <a:t>, </a:t>
            </a:r>
            <a:r>
              <a:rPr lang="en-US" dirty="0" err="1" smtClean="0"/>
              <a:t>convallis</a:t>
            </a:r>
            <a:r>
              <a:rPr lang="en-US" dirty="0" smtClean="0"/>
              <a:t> nisi </a:t>
            </a:r>
            <a:r>
              <a:rPr lang="en-US" dirty="0" err="1" smtClean="0"/>
              <a:t>nec</a:t>
            </a:r>
            <a:r>
              <a:rPr lang="en-US" dirty="0" smtClean="0"/>
              <a:t>, </a:t>
            </a:r>
            <a:r>
              <a:rPr lang="en-US" dirty="0" err="1" smtClean="0"/>
              <a:t>lobortis</a:t>
            </a:r>
            <a:r>
              <a:rPr lang="en-US" dirty="0" smtClean="0"/>
              <a:t> </a:t>
            </a:r>
            <a:r>
              <a:rPr lang="en-US" dirty="0" err="1" smtClean="0"/>
              <a:t>velit</a:t>
            </a:r>
            <a:r>
              <a:rPr lang="en-US" dirty="0" smtClean="0"/>
              <a:t>. </a:t>
            </a:r>
            <a:r>
              <a:rPr lang="en-US" dirty="0" err="1" smtClean="0"/>
              <a:t>Suspendisse</a:t>
            </a:r>
            <a:r>
              <a:rPr lang="en-US" dirty="0" smtClean="0"/>
              <a:t> in </a:t>
            </a:r>
            <a:r>
              <a:rPr lang="en-US" dirty="0" err="1" smtClean="0"/>
              <a:t>turpis</a:t>
            </a:r>
            <a:r>
              <a:rPr lang="en-US" dirty="0" smtClean="0"/>
              <a:t> </a:t>
            </a:r>
            <a:r>
              <a:rPr lang="en-US" dirty="0" err="1" smtClean="0"/>
              <a:t>faucibus</a:t>
            </a:r>
            <a:r>
              <a:rPr lang="en-US" dirty="0" smtClean="0"/>
              <a:t>, </a:t>
            </a:r>
            <a:r>
              <a:rPr lang="en-US" dirty="0" err="1" smtClean="0"/>
              <a:t>faucibus</a:t>
            </a:r>
            <a:r>
              <a:rPr lang="en-US" dirty="0" smtClean="0"/>
              <a:t> </a:t>
            </a:r>
            <a:r>
              <a:rPr lang="en-US" dirty="0" err="1" smtClean="0"/>
              <a:t>est</a:t>
            </a:r>
            <a:r>
              <a:rPr lang="en-US" dirty="0" smtClean="0"/>
              <a:t> a, </a:t>
            </a:r>
            <a:r>
              <a:rPr lang="en-US" dirty="0" err="1" smtClean="0"/>
              <a:t>convallis</a:t>
            </a:r>
            <a:r>
              <a:rPr lang="en-US" dirty="0" smtClean="0"/>
              <a:t> sem. </a:t>
            </a:r>
            <a:r>
              <a:rPr lang="en-US" dirty="0" err="1" smtClean="0"/>
              <a:t>Nulla</a:t>
            </a:r>
            <a:r>
              <a:rPr lang="en-US" dirty="0" smtClean="0"/>
              <a:t> </a:t>
            </a:r>
            <a:r>
              <a:rPr lang="en-US" dirty="0" err="1" smtClean="0"/>
              <a:t>facilisi</a:t>
            </a:r>
            <a:r>
              <a:rPr lang="en-US" dirty="0" smtClean="0"/>
              <a:t>. </a:t>
            </a:r>
            <a:r>
              <a:rPr lang="en-US" dirty="0" err="1" smtClean="0"/>
              <a:t>Fusce</a:t>
            </a:r>
            <a:r>
              <a:rPr lang="en-US" dirty="0" smtClean="0"/>
              <a:t> </a:t>
            </a:r>
            <a:r>
              <a:rPr lang="en-US" dirty="0" err="1" smtClean="0"/>
              <a:t>hendrerit</a:t>
            </a:r>
            <a:r>
              <a:rPr lang="en-US" dirty="0" smtClean="0"/>
              <a:t> </a:t>
            </a:r>
            <a:r>
              <a:rPr lang="en-US" dirty="0" err="1" smtClean="0"/>
              <a:t>augue</a:t>
            </a:r>
            <a:r>
              <a:rPr lang="en-US" dirty="0" smtClean="0"/>
              <a:t> </a:t>
            </a:r>
            <a:r>
              <a:rPr lang="en-US" dirty="0" err="1" smtClean="0"/>
              <a:t>ut</a:t>
            </a:r>
            <a:r>
              <a:rPr lang="en-US" dirty="0" smtClean="0"/>
              <a:t> </a:t>
            </a:r>
            <a:r>
              <a:rPr lang="en-US" dirty="0" err="1" smtClean="0"/>
              <a:t>ipsum</a:t>
            </a:r>
            <a:r>
              <a:rPr lang="en-US" dirty="0" smtClean="0"/>
              <a:t> </a:t>
            </a:r>
            <a:r>
              <a:rPr lang="en-US" dirty="0" err="1" smtClean="0"/>
              <a:t>blandit</a:t>
            </a:r>
            <a:r>
              <a:rPr lang="en-US" dirty="0" smtClean="0"/>
              <a:t> </a:t>
            </a:r>
            <a:r>
              <a:rPr lang="en-US" dirty="0" err="1" smtClean="0"/>
              <a:t>posuere</a:t>
            </a:r>
            <a:r>
              <a:rPr lang="en-US" dirty="0" smtClean="0"/>
              <a:t>. </a:t>
            </a:r>
            <a:r>
              <a:rPr lang="en-US" dirty="0" err="1" smtClean="0"/>
              <a:t>Quisque</a:t>
            </a:r>
            <a:r>
              <a:rPr lang="en-US" dirty="0" smtClean="0"/>
              <a:t> </a:t>
            </a:r>
            <a:r>
              <a:rPr lang="en-US" dirty="0" err="1" smtClean="0"/>
              <a:t>egestas</a:t>
            </a:r>
            <a:r>
              <a:rPr lang="en-US" dirty="0" smtClean="0"/>
              <a:t> tempus lacus. </a:t>
            </a:r>
            <a:r>
              <a:rPr lang="en-US" dirty="0" err="1" smtClean="0"/>
              <a:t>Vivamus</a:t>
            </a:r>
            <a:r>
              <a:rPr lang="en-US" dirty="0" smtClean="0"/>
              <a:t> </a:t>
            </a:r>
            <a:r>
              <a:rPr lang="en-US" dirty="0" err="1" smtClean="0"/>
              <a:t>blandit</a:t>
            </a:r>
            <a:r>
              <a:rPr lang="en-US" dirty="0" smtClean="0"/>
              <a:t> </a:t>
            </a:r>
            <a:r>
              <a:rPr lang="en-US" dirty="0" err="1" smtClean="0"/>
              <a:t>pellentesque</a:t>
            </a:r>
            <a:r>
              <a:rPr lang="en-US" dirty="0" smtClean="0"/>
              <a:t> </a:t>
            </a:r>
            <a:r>
              <a:rPr lang="en-US" dirty="0" err="1" smtClean="0"/>
              <a:t>diam</a:t>
            </a:r>
            <a:r>
              <a:rPr lang="en-US" dirty="0" smtClean="0"/>
              <a:t> in </a:t>
            </a:r>
            <a:r>
              <a:rPr lang="en-US" dirty="0" err="1" smtClean="0"/>
              <a:t>imperdiet</a:t>
            </a:r>
            <a:r>
              <a:rPr lang="en-US" dirty="0" smtClean="0"/>
              <a:t>. </a:t>
            </a:r>
            <a:r>
              <a:rPr lang="en-US" dirty="0" err="1" smtClean="0"/>
              <a:t>Phasellus</a:t>
            </a:r>
            <a:r>
              <a:rPr lang="en-US" dirty="0" smtClean="0"/>
              <a:t> </a:t>
            </a:r>
            <a:r>
              <a:rPr lang="en-US" dirty="0" err="1" smtClean="0"/>
              <a:t>vehicula</a:t>
            </a:r>
            <a:r>
              <a:rPr lang="en-US" dirty="0" smtClean="0"/>
              <a:t> et </a:t>
            </a:r>
            <a:r>
              <a:rPr lang="en-US" dirty="0" err="1" smtClean="0"/>
              <a:t>eros</a:t>
            </a:r>
            <a:r>
              <a:rPr lang="en-US" dirty="0" smtClean="0"/>
              <a:t> </a:t>
            </a:r>
            <a:r>
              <a:rPr lang="en-US" dirty="0" err="1" smtClean="0"/>
              <a:t>nec</a:t>
            </a:r>
            <a:r>
              <a:rPr lang="en-US" dirty="0" smtClean="0"/>
              <a:t> </a:t>
            </a:r>
            <a:r>
              <a:rPr lang="en-US" dirty="0" err="1" smtClean="0"/>
              <a:t>posuere</a:t>
            </a:r>
            <a:r>
              <a:rPr lang="en-US" dirty="0" smtClean="0"/>
              <a:t>. </a:t>
            </a:r>
            <a:r>
              <a:rPr lang="en-US" dirty="0" err="1" smtClean="0"/>
              <a:t>Nulla</a:t>
            </a:r>
            <a:r>
              <a:rPr lang="en-US" dirty="0" smtClean="0"/>
              <a:t> </a:t>
            </a:r>
            <a:r>
              <a:rPr lang="en-US" dirty="0" err="1" smtClean="0"/>
              <a:t>facilisis</a:t>
            </a:r>
            <a:r>
              <a:rPr lang="en-US" dirty="0" smtClean="0"/>
              <a:t> </a:t>
            </a:r>
            <a:r>
              <a:rPr lang="en-US" dirty="0" err="1" smtClean="0"/>
              <a:t>urna</a:t>
            </a:r>
            <a:r>
              <a:rPr lang="en-US" dirty="0" smtClean="0"/>
              <a:t> </a:t>
            </a:r>
            <a:r>
              <a:rPr lang="en-US" dirty="0" err="1" smtClean="0"/>
              <a:t>faucibus</a:t>
            </a:r>
            <a:r>
              <a:rPr lang="en-US" dirty="0" smtClean="0"/>
              <a:t> </a:t>
            </a:r>
            <a:r>
              <a:rPr lang="en-US" dirty="0" err="1" smtClean="0"/>
              <a:t>mattis</a:t>
            </a:r>
            <a:r>
              <a:rPr lang="en-US" dirty="0" smtClean="0"/>
              <a:t> </a:t>
            </a:r>
            <a:r>
              <a:rPr lang="en-US" dirty="0" err="1" smtClean="0"/>
              <a:t>dignissim</a:t>
            </a:r>
            <a:r>
              <a:rPr lang="en-US" dirty="0" smtClean="0"/>
              <a:t>. </a:t>
            </a:r>
            <a:r>
              <a:rPr lang="en-US" dirty="0" err="1" smtClean="0"/>
              <a:t>Fusce</a:t>
            </a:r>
            <a:r>
              <a:rPr lang="en-US" dirty="0" smtClean="0"/>
              <a:t> </a:t>
            </a:r>
            <a:r>
              <a:rPr lang="en-US" dirty="0" err="1" smtClean="0"/>
              <a:t>auctor</a:t>
            </a:r>
            <a:r>
              <a:rPr lang="en-US" dirty="0" smtClean="0"/>
              <a:t> </a:t>
            </a:r>
            <a:r>
              <a:rPr lang="en-US" dirty="0" err="1" smtClean="0"/>
              <a:t>nulla</a:t>
            </a:r>
            <a:r>
              <a:rPr lang="en-US" dirty="0" smtClean="0"/>
              <a:t> </a:t>
            </a:r>
            <a:r>
              <a:rPr lang="en-US" dirty="0" err="1" smtClean="0"/>
              <a:t>eu</a:t>
            </a:r>
            <a:r>
              <a:rPr lang="en-US" dirty="0" smtClean="0"/>
              <a:t> libero </a:t>
            </a:r>
            <a:r>
              <a:rPr lang="en-US" dirty="0" err="1" smtClean="0"/>
              <a:t>finibus</a:t>
            </a:r>
            <a:r>
              <a:rPr lang="en-US" dirty="0" smtClean="0"/>
              <a:t> </a:t>
            </a:r>
            <a:r>
              <a:rPr lang="en-US" dirty="0" err="1" smtClean="0"/>
              <a:t>placerat</a:t>
            </a:r>
            <a:r>
              <a:rPr lang="en-US" dirty="0" smtClean="0"/>
              <a:t>.</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
        <p:nvSpPr>
          <p:cNvPr id="3" name="Chart Placeholder 2"/>
          <p:cNvSpPr>
            <a:spLocks noGrp="1"/>
          </p:cNvSpPr>
          <p:nvPr>
            <p:ph type="chart" sz="quarter" idx="16" hasCustomPrompt="1"/>
          </p:nvPr>
        </p:nvSpPr>
        <p:spPr>
          <a:xfrm>
            <a:off x="4047564" y="962025"/>
            <a:ext cx="4469993" cy="4625228"/>
          </a:xfrm>
          <a:prstGeom prst="rect">
            <a:avLst/>
          </a:prstGeom>
          <a:solidFill>
            <a:schemeClr val="bg1">
              <a:lumMod val="95000"/>
            </a:schemeClr>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a:solidFill>
                  <a:srgbClr val="828383"/>
                </a:solidFill>
                <a:latin typeface="Georgia" charset="0"/>
                <a:ea typeface="Georgia" charset="0"/>
                <a:cs typeface="Georgia" charset="0"/>
              </a:defRPr>
            </a:lvl1pPr>
          </a:lstStyle>
          <a:p>
            <a:r>
              <a:rPr lang="en-US" dirty="0" smtClean="0"/>
              <a:t>Drag picture to placeholder or click icon to add graph</a:t>
            </a:r>
          </a:p>
          <a:p>
            <a:endParaRPr lang="en-US" dirty="0"/>
          </a:p>
        </p:txBody>
      </p:sp>
      <p:sp>
        <p:nvSpPr>
          <p:cNvPr id="14" name="Text Placeholder 3"/>
          <p:cNvSpPr>
            <a:spLocks noGrp="1"/>
          </p:cNvSpPr>
          <p:nvPr>
            <p:ph type="body" sz="half" idx="17" hasCustomPrompt="1"/>
          </p:nvPr>
        </p:nvSpPr>
        <p:spPr>
          <a:xfrm>
            <a:off x="4054287" y="5735336"/>
            <a:ext cx="4465043" cy="256356"/>
          </a:xfrm>
          <a:prstGeom prst="rect">
            <a:avLst/>
          </a:prstGeom>
        </p:spPr>
        <p:txBody>
          <a:bodyPr lIns="0" tIns="0" rIns="0">
            <a:normAutofit/>
          </a:bodyPr>
          <a:lstStyle>
            <a:lvl1pPr marL="0" indent="0">
              <a:buNone/>
              <a:defRPr sz="8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 </a:t>
            </a:r>
            <a:r>
              <a:rPr lang="en-US" dirty="0" err="1" smtClean="0"/>
              <a:t>neque</a:t>
            </a:r>
            <a:r>
              <a:rPr lang="en-US" dirty="0" smtClean="0"/>
              <a:t> </a:t>
            </a:r>
            <a:r>
              <a:rPr lang="en-US" dirty="0" err="1" smtClean="0"/>
              <a:t>dignissim</a:t>
            </a:r>
            <a:r>
              <a:rPr lang="en-US" dirty="0" smtClean="0"/>
              <a:t>, in </a:t>
            </a:r>
            <a:r>
              <a:rPr lang="en-US" dirty="0" err="1" smtClean="0"/>
              <a:t>aliquet</a:t>
            </a:r>
            <a:r>
              <a:rPr lang="en-US" dirty="0" smtClean="0"/>
              <a:t> </a:t>
            </a:r>
            <a:r>
              <a:rPr lang="en-US" dirty="0" err="1" smtClean="0"/>
              <a:t>nisl</a:t>
            </a:r>
            <a:r>
              <a:rPr lang="en-US" dirty="0" smtClean="0"/>
              <a:t> </a:t>
            </a:r>
            <a:r>
              <a:rPr lang="en-US" dirty="0" err="1" smtClean="0"/>
              <a:t>varius</a:t>
            </a:r>
            <a:r>
              <a:rPr lang="en-US" dirty="0" smtClean="0"/>
              <a:t>.</a:t>
            </a:r>
            <a:endParaRPr lang="en-US" dirty="0"/>
          </a:p>
        </p:txBody>
      </p:sp>
    </p:spTree>
    <p:extLst>
      <p:ext uri="{BB962C8B-B14F-4D97-AF65-F5344CB8AC3E}">
        <p14:creationId xmlns:p14="http://schemas.microsoft.com/office/powerpoint/2010/main" val="1143828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268"/>
            <a:ext cx="9163665" cy="6872211"/>
          </a:xfrm>
          <a:prstGeom prst="rect">
            <a:avLst/>
          </a:prstGeom>
        </p:spPr>
      </p:pic>
      <p:sp>
        <p:nvSpPr>
          <p:cNvPr id="14" name="Picture Placeholder 2"/>
          <p:cNvSpPr>
            <a:spLocks noGrp="1" noChangeAspect="1"/>
          </p:cNvSpPr>
          <p:nvPr>
            <p:ph type="pic" idx="15"/>
          </p:nvPr>
        </p:nvSpPr>
        <p:spPr>
          <a:xfrm>
            <a:off x="628650" y="723919"/>
            <a:ext cx="7886700" cy="468180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Georgia" charset="0"/>
                <a:ea typeface="Georgia" charset="0"/>
                <a:cs typeface="Georgi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6" name="Slide Number Placeholder 5"/>
          <p:cNvSpPr txBox="1">
            <a:spLocks/>
          </p:cNvSpPr>
          <p:nvPr userDrawn="1"/>
        </p:nvSpPr>
        <p:spPr>
          <a:xfrm>
            <a:off x="6532284" y="6425175"/>
            <a:ext cx="2057400" cy="365125"/>
          </a:xfrm>
          <a:prstGeom prst="rect">
            <a:avLst/>
          </a:prstGeom>
        </p:spPr>
        <p:txBody>
          <a:bodyPr/>
          <a:lstStyle>
            <a:defPPr>
              <a:defRPr lang="en-US"/>
            </a:defPPr>
            <a:lvl1pPr marL="0" algn="r" defTabSz="914400" rtl="0" eaLnBrk="1" latinLnBrk="0" hangingPunct="1">
              <a:defRPr sz="1000" b="1" i="0" kern="1200">
                <a:solidFill>
                  <a:srgbClr val="828383"/>
                </a:solidFill>
                <a:latin typeface="Museo Slab 900" charset="0"/>
                <a:ea typeface="Museo Slab 900" charset="0"/>
                <a:cs typeface="Museo Slab 900"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5F4044-894B-B74C-BA70-A76DFBF02618}" type="slidenum">
              <a:rPr lang="en-US" smtClean="0">
                <a:solidFill>
                  <a:schemeClr val="bg1"/>
                </a:solidFill>
                <a:latin typeface="Georgia" charset="0"/>
                <a:ea typeface="Georgia" charset="0"/>
                <a:cs typeface="Georgia" charset="0"/>
              </a:rPr>
              <a:pPr/>
              <a:t>‹#›</a:t>
            </a:fld>
            <a:endParaRPr lang="en-US" dirty="0">
              <a:solidFill>
                <a:schemeClr val="bg1"/>
              </a:solidFill>
              <a:latin typeface="Georgia" charset="0"/>
              <a:ea typeface="Georgia" charset="0"/>
              <a:cs typeface="Georgia" charset="0"/>
            </a:endParaRP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9" name="Straight Connector 18"/>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half" idx="16" hasCustomPrompt="1"/>
          </p:nvPr>
        </p:nvSpPr>
        <p:spPr>
          <a:xfrm>
            <a:off x="5583893" y="5720772"/>
            <a:ext cx="2935438" cy="319541"/>
          </a:xfrm>
          <a:prstGeom prst="rect">
            <a:avLst/>
          </a:prstGeom>
        </p:spPr>
        <p:txBody>
          <a:bodyPr lIns="0" tIns="0" rIns="0">
            <a:normAutofit/>
          </a:bodyPr>
          <a:lstStyle>
            <a:lvl1pPr marL="0" indent="0">
              <a:buNone/>
              <a:defRPr sz="800" b="0" i="0" baseline="0">
                <a:solidFill>
                  <a:schemeClr val="bg1"/>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a:t>
            </a:r>
            <a:endParaRPr lang="en-US" dirty="0"/>
          </a:p>
        </p:txBody>
      </p:sp>
    </p:spTree>
    <p:extLst>
      <p:ext uri="{BB962C8B-B14F-4D97-AF65-F5344CB8AC3E}">
        <p14:creationId xmlns:p14="http://schemas.microsoft.com/office/powerpoint/2010/main" val="5094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268"/>
            <a:ext cx="9163665" cy="6872211"/>
          </a:xfrm>
          <a:prstGeom prst="rect">
            <a:avLst/>
          </a:prstGeom>
        </p:spPr>
      </p:pic>
      <p:sp>
        <p:nvSpPr>
          <p:cNvPr id="2" name="Title 1"/>
          <p:cNvSpPr>
            <a:spLocks noGrp="1"/>
          </p:cNvSpPr>
          <p:nvPr>
            <p:ph type="title" hasCustomPrompt="1"/>
          </p:nvPr>
        </p:nvSpPr>
        <p:spPr>
          <a:xfrm>
            <a:off x="530837" y="1904962"/>
            <a:ext cx="7886700" cy="3052788"/>
          </a:xfrm>
          <a:prstGeom prst="rect">
            <a:avLst/>
          </a:prstGeom>
        </p:spPr>
        <p:txBody>
          <a:bodyPr anchor="t" anchorCtr="0">
            <a:noAutofit/>
          </a:bodyPr>
          <a:lstStyle>
            <a:lvl1pPr>
              <a:lnSpc>
                <a:spcPct val="70000"/>
              </a:lnSpc>
              <a:defRPr sz="6000" b="1" i="0">
                <a:solidFill>
                  <a:schemeClr val="bg1"/>
                </a:solidFill>
                <a:latin typeface="Verdana" charset="0"/>
                <a:ea typeface="Verdana" charset="0"/>
                <a:cs typeface="Verdana" charset="0"/>
              </a:defRPr>
            </a:lvl1pPr>
          </a:lstStyle>
          <a:p>
            <a:r>
              <a:rPr lang="en-US" dirty="0" smtClean="0"/>
              <a:t>CHANGING</a:t>
            </a:r>
            <a:br>
              <a:rPr lang="en-US" dirty="0" smtClean="0"/>
            </a:br>
            <a:r>
              <a:rPr lang="en-US" dirty="0" smtClean="0"/>
              <a:t>THE</a:t>
            </a:r>
            <a:br>
              <a:rPr lang="en-US" dirty="0" smtClean="0"/>
            </a:br>
            <a:r>
              <a:rPr lang="en-US" dirty="0" smtClean="0"/>
              <a:t>GREAT,</a:t>
            </a:r>
            <a:br>
              <a:rPr lang="en-US" dirty="0" smtClean="0"/>
            </a:br>
            <a:r>
              <a:rPr lang="en-US" dirty="0" smtClean="0"/>
              <a:t>BIG</a:t>
            </a:r>
            <a:br>
              <a:rPr lang="en-US" dirty="0" smtClean="0"/>
            </a:br>
            <a:r>
              <a:rPr lang="en-US" dirty="0" smtClean="0"/>
              <a:t>WORLD</a:t>
            </a:r>
            <a:endParaRPr lang="en-US" dirty="0"/>
          </a:p>
        </p:txBody>
      </p:sp>
      <p:sp>
        <p:nvSpPr>
          <p:cNvPr id="5" name="Slide Number Placeholder 4"/>
          <p:cNvSpPr>
            <a:spLocks noGrp="1"/>
          </p:cNvSpPr>
          <p:nvPr>
            <p:ph type="sldNum" sz="quarter" idx="12"/>
          </p:nvPr>
        </p:nvSpPr>
        <p:spPr>
          <a:xfrm>
            <a:off x="6526774" y="6429217"/>
            <a:ext cx="2057400" cy="365125"/>
          </a:xfrm>
          <a:prstGeom prst="rect">
            <a:avLst/>
          </a:prstGeom>
        </p:spPr>
        <p:txBody>
          <a:bodyPr/>
          <a:lstStyle>
            <a:lvl1pPr algn="r">
              <a:defRPr sz="1000" b="1" i="0">
                <a:solidFill>
                  <a:schemeClr val="bg1"/>
                </a:solidFill>
                <a:latin typeface="Georgia" charset="0"/>
                <a:ea typeface="Georgia" charset="0"/>
                <a:cs typeface="Georgia" charset="0"/>
              </a:defRPr>
            </a:lvl1pPr>
          </a:lstStyle>
          <a:p>
            <a:fld id="{935F4044-894B-B74C-BA70-A76DFBF02618}"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2" name="Straight Connector 11"/>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930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BU Center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8865" y="908553"/>
            <a:ext cx="6612962" cy="1131784"/>
          </a:xfrm>
          <a:prstGeom prst="rect">
            <a:avLst/>
          </a:prstGeom>
        </p:spPr>
        <p:txBody>
          <a:bodyPr anchor="t" anchorCtr="0">
            <a:normAutofit/>
          </a:bodyPr>
          <a:lstStyle>
            <a:lvl1pPr>
              <a:lnSpc>
                <a:spcPct val="80000"/>
              </a:lnSpc>
              <a:defRPr sz="3000" b="1" i="0" baseline="0">
                <a:solidFill>
                  <a:schemeClr val="tx1"/>
                </a:solidFill>
                <a:latin typeface="Verdana" charset="0"/>
                <a:ea typeface="Verdana" charset="0"/>
                <a:cs typeface="Verdana" charset="0"/>
              </a:defRPr>
            </a:lvl1pPr>
          </a:lstStyle>
          <a:p>
            <a:r>
              <a:rPr lang="en-US" dirty="0" smtClean="0"/>
              <a:t>Examining A Single</a:t>
            </a:r>
            <a:br>
              <a:rPr lang="en-US" dirty="0" smtClean="0"/>
            </a:br>
            <a:r>
              <a:rPr lang="en-US" dirty="0" smtClean="0"/>
              <a:t>Molecule</a:t>
            </a:r>
            <a:endParaRPr lang="en-US" dirty="0"/>
          </a:p>
        </p:txBody>
      </p:sp>
      <p:sp>
        <p:nvSpPr>
          <p:cNvPr id="3" name="Text Placeholder 2"/>
          <p:cNvSpPr>
            <a:spLocks noGrp="1"/>
          </p:cNvSpPr>
          <p:nvPr>
            <p:ph type="body" idx="1" hasCustomPrompt="1"/>
          </p:nvPr>
        </p:nvSpPr>
        <p:spPr>
          <a:xfrm>
            <a:off x="1238865" y="2141908"/>
            <a:ext cx="6612962"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smtClean="0"/>
              <a:t>Igendaerat</a:t>
            </a:r>
            <a:r>
              <a:rPr lang="en-US" dirty="0" smtClean="0"/>
              <a:t> as </a:t>
            </a:r>
            <a:r>
              <a:rPr lang="en-US" dirty="0" err="1" smtClean="0"/>
              <a:t>porpossin</a:t>
            </a:r>
            <a:r>
              <a:rPr lang="en-US" dirty="0" smtClean="0"/>
              <a:t> con </a:t>
            </a:r>
            <a:r>
              <a:rPr lang="en-US" dirty="0" err="1" smtClean="0"/>
              <a:t>pe</a:t>
            </a:r>
            <a:r>
              <a:rPr lang="en-US" dirty="0" smtClean="0"/>
              <a:t> </a:t>
            </a:r>
            <a:r>
              <a:rPr lang="en-US" dirty="0" err="1" smtClean="0"/>
              <a:t>sim</a:t>
            </a:r>
            <a:r>
              <a:rPr lang="en-US" dirty="0" smtClean="0"/>
              <a:t> </a:t>
            </a:r>
            <a:r>
              <a:rPr lang="en-US" dirty="0" err="1" smtClean="0"/>
              <a:t>Bereptatur</a:t>
            </a:r>
            <a:r>
              <a:rPr lang="en-US" dirty="0" smtClean="0"/>
              <a:t> re </a:t>
            </a:r>
            <a:r>
              <a:rPr lang="en-US" dirty="0" err="1" smtClean="0"/>
              <a:t>sinctorio</a:t>
            </a:r>
            <a:endParaRPr lang="en-US" dirty="0" smtClean="0"/>
          </a:p>
          <a:p>
            <a:pPr lvl="0"/>
            <a:r>
              <a:rPr lang="en-US" dirty="0" err="1" smtClean="0"/>
              <a:t>Evel</a:t>
            </a:r>
            <a:r>
              <a:rPr lang="en-US" dirty="0" smtClean="0"/>
              <a:t> </a:t>
            </a:r>
            <a:r>
              <a:rPr lang="en-US" dirty="0" err="1" smtClean="0"/>
              <a:t>ium</a:t>
            </a:r>
            <a:r>
              <a:rPr lang="en-US" dirty="0" smtClean="0"/>
              <a:t> </a:t>
            </a:r>
            <a:r>
              <a:rPr lang="en-US" dirty="0" err="1" smtClean="0"/>
              <a:t>quiae</a:t>
            </a:r>
            <a:r>
              <a:rPr lang="en-US" dirty="0" smtClean="0"/>
              <a:t> </a:t>
            </a:r>
            <a:r>
              <a:rPr lang="en-US" dirty="0" err="1" smtClean="0"/>
              <a:t>voluptas</a:t>
            </a:r>
            <a:r>
              <a:rPr lang="en-US" dirty="0" smtClean="0"/>
              <a:t> </a:t>
            </a:r>
            <a:r>
              <a:rPr lang="en-US" dirty="0" err="1" smtClean="0"/>
              <a:t>everatquodi</a:t>
            </a:r>
            <a:r>
              <a:rPr lang="en-US" dirty="0" smtClean="0"/>
              <a:t> </a:t>
            </a:r>
            <a:r>
              <a:rPr lang="en-US" dirty="0" err="1" smtClean="0"/>
              <a:t>rempore</a:t>
            </a:r>
            <a:r>
              <a:rPr lang="en-US" dirty="0" smtClean="0"/>
              <a:t> </a:t>
            </a:r>
            <a:r>
              <a:rPr lang="en-US" dirty="0" err="1" smtClean="0"/>
              <a:t>ni</a:t>
            </a:r>
            <a:r>
              <a:rPr lang="en-US" dirty="0" smtClean="0"/>
              <a:t> </a:t>
            </a:r>
            <a:r>
              <a:rPr lang="en-US" dirty="0" err="1" smtClean="0"/>
              <a:t>aut</a:t>
            </a:r>
            <a:r>
              <a:rPr lang="en-US" dirty="0" smtClean="0"/>
              <a:t> </a:t>
            </a:r>
            <a:r>
              <a:rPr lang="en-US" dirty="0" err="1" smtClean="0"/>
              <a:t>quiatur</a:t>
            </a:r>
            <a:r>
              <a:rPr lang="en-US" dirty="0" smtClean="0"/>
              <a:t> </a:t>
            </a:r>
            <a:r>
              <a:rPr lang="en-US" dirty="0" err="1" smtClean="0"/>
              <a:t>aut</a:t>
            </a:r>
            <a:r>
              <a:rPr lang="en-US" dirty="0" smtClean="0"/>
              <a:t> </a:t>
            </a:r>
            <a:r>
              <a:rPr lang="en-US" dirty="0" err="1" smtClean="0"/>
              <a:t>excerum</a:t>
            </a:r>
            <a:r>
              <a:rPr lang="en-US" dirty="0" smtClean="0"/>
              <a:t> </a:t>
            </a:r>
            <a:r>
              <a:rPr lang="en-US" dirty="0" err="1" smtClean="0"/>
              <a:t>ni</a:t>
            </a:r>
            <a:r>
              <a:rPr lang="en-US" dirty="0" smtClean="0"/>
              <a:t> am con </a:t>
            </a:r>
            <a:r>
              <a:rPr lang="en-US" dirty="0" err="1" smtClean="0"/>
              <a:t>parit</a:t>
            </a:r>
            <a:r>
              <a:rPr lang="en-US" dirty="0" smtClean="0"/>
              <a:t>, </a:t>
            </a:r>
            <a:r>
              <a:rPr lang="en-US" dirty="0" err="1" smtClean="0"/>
              <a:t>officillatas</a:t>
            </a:r>
            <a:r>
              <a:rPr lang="en-US" dirty="0" smtClean="0"/>
              <a:t> is </a:t>
            </a:r>
            <a:r>
              <a:rPr lang="en-US" dirty="0" err="1" smtClean="0"/>
              <a:t>sitis</a:t>
            </a:r>
            <a:r>
              <a:rPr lang="en-US" dirty="0" smtClean="0"/>
              <a:t> </a:t>
            </a:r>
            <a:r>
              <a:rPr lang="en-US" dirty="0" err="1" smtClean="0"/>
              <a:t>mosanim</a:t>
            </a:r>
            <a:r>
              <a:rPr lang="en-US" dirty="0" smtClean="0"/>
              <a:t> </a:t>
            </a:r>
            <a:r>
              <a:rPr lang="en-US" dirty="0" err="1" smtClean="0"/>
              <a:t>peribus</a:t>
            </a:r>
            <a:r>
              <a:rPr lang="en-US" dirty="0" smtClean="0"/>
              <a:t> </a:t>
            </a:r>
            <a:r>
              <a:rPr lang="en-US" dirty="0" err="1" smtClean="0"/>
              <a:t>ellate</a:t>
            </a:r>
            <a:r>
              <a:rPr lang="en-US" dirty="0" smtClean="0"/>
              <a:t> </a:t>
            </a:r>
            <a:r>
              <a:rPr lang="en-US" dirty="0" err="1" smtClean="0"/>
              <a:t>ipienem</a:t>
            </a:r>
            <a:r>
              <a:rPr lang="en-US" dirty="0" smtClean="0"/>
              <a:t> </a:t>
            </a:r>
            <a:r>
              <a:rPr lang="en-US" dirty="0" err="1" smtClean="0"/>
              <a:t>dolupta</a:t>
            </a:r>
            <a:r>
              <a:rPr lang="en-US" dirty="0" smtClean="0"/>
              <a:t> </a:t>
            </a:r>
            <a:r>
              <a:rPr lang="en-US" dirty="0" err="1" smtClean="0"/>
              <a:t>estoris</a:t>
            </a:r>
            <a:r>
              <a:rPr lang="en-US" dirty="0" smtClean="0"/>
              <a:t> se </a:t>
            </a:r>
            <a:r>
              <a:rPr lang="en-US" dirty="0" err="1" smtClean="0"/>
              <a:t>eosaerum</a:t>
            </a:r>
            <a:r>
              <a:rPr lang="en-US" dirty="0" smtClean="0"/>
              <a:t> qui </a:t>
            </a:r>
            <a:r>
              <a:rPr lang="en-US" dirty="0" err="1" smtClean="0"/>
              <a:t>offictius</a:t>
            </a:r>
            <a:r>
              <a:rPr lang="en-US" dirty="0" smtClean="0"/>
              <a:t> </a:t>
            </a:r>
            <a:r>
              <a:rPr lang="en-US" dirty="0" err="1" smtClean="0"/>
              <a:t>nobit</a:t>
            </a:r>
            <a:r>
              <a:rPr lang="en-US" dirty="0" smtClean="0"/>
              <a:t> </a:t>
            </a:r>
            <a:r>
              <a:rPr lang="en-US" dirty="0" err="1" smtClean="0"/>
              <a:t>alique</a:t>
            </a:r>
            <a:r>
              <a:rPr lang="en-US" dirty="0" smtClean="0"/>
              <a:t> non </a:t>
            </a:r>
            <a:r>
              <a:rPr lang="en-US" dirty="0" err="1" smtClean="0"/>
              <a:t>nonsenis</a:t>
            </a:r>
            <a:r>
              <a:rPr lang="en-US" dirty="0" smtClean="0"/>
              <a:t> rem </a:t>
            </a:r>
            <a:r>
              <a:rPr lang="en-US" dirty="0" err="1" smtClean="0"/>
              <a:t>saecus</a:t>
            </a:r>
            <a:r>
              <a:rPr lang="en-US" dirty="0" smtClean="0"/>
              <a:t>.</a:t>
            </a:r>
          </a:p>
          <a:p>
            <a:pPr lvl="0"/>
            <a:endParaRPr lang="en-US" dirty="0" smtClean="0"/>
          </a:p>
          <a:p>
            <a:pPr lvl="0"/>
            <a:r>
              <a:rPr lang="en-US" dirty="0" err="1" smtClean="0"/>
              <a:t>Fugiam</a:t>
            </a:r>
            <a:r>
              <a:rPr lang="en-US" dirty="0" smtClean="0"/>
              <a:t>, </a:t>
            </a:r>
            <a:r>
              <a:rPr lang="en-US" dirty="0" err="1" smtClean="0"/>
              <a:t>ut</a:t>
            </a:r>
            <a:r>
              <a:rPr lang="en-US" dirty="0" smtClean="0"/>
              <a:t> </a:t>
            </a:r>
            <a:r>
              <a:rPr lang="en-US" dirty="0" err="1" smtClean="0"/>
              <a:t>apellorum</a:t>
            </a:r>
            <a:r>
              <a:rPr lang="en-US" dirty="0" smtClean="0"/>
              <a:t> re </a:t>
            </a:r>
            <a:r>
              <a:rPr lang="en-US" dirty="0" err="1" smtClean="0"/>
              <a:t>occatet</a:t>
            </a:r>
            <a:r>
              <a:rPr lang="en-US" dirty="0" smtClean="0"/>
              <a:t> </a:t>
            </a:r>
            <a:r>
              <a:rPr lang="en-US" dirty="0" err="1" smtClean="0"/>
              <a:t>evento</a:t>
            </a:r>
            <a:r>
              <a:rPr lang="en-US" dirty="0" smtClean="0"/>
              <a:t> </a:t>
            </a:r>
            <a:r>
              <a:rPr lang="en-US" dirty="0" err="1" smtClean="0"/>
              <a:t>consequas</a:t>
            </a:r>
            <a:r>
              <a:rPr lang="en-US" dirty="0" smtClean="0"/>
              <a:t> nit </a:t>
            </a:r>
            <a:r>
              <a:rPr lang="en-US" dirty="0" err="1" smtClean="0"/>
              <a:t>eatur</a:t>
            </a:r>
            <a:r>
              <a:rPr lang="en-US" dirty="0" smtClean="0"/>
              <a:t>? Bea </a:t>
            </a:r>
            <a:r>
              <a:rPr lang="en-US" dirty="0" err="1" smtClean="0"/>
              <a:t>dolorpo</a:t>
            </a:r>
            <a:r>
              <a:rPr lang="en-US" dirty="0" smtClean="0"/>
              <a:t> </a:t>
            </a:r>
            <a:r>
              <a:rPr lang="en-US" dirty="0" err="1" smtClean="0"/>
              <a:t>rrorrum</a:t>
            </a:r>
            <a:r>
              <a:rPr lang="en-US" dirty="0" smtClean="0"/>
              <a:t> </a:t>
            </a:r>
            <a:r>
              <a:rPr lang="en-US" dirty="0" err="1" smtClean="0"/>
              <a:t>fuga</a:t>
            </a:r>
            <a:r>
              <a:rPr lang="en-US" dirty="0" smtClean="0"/>
              <a:t>. </a:t>
            </a:r>
            <a:r>
              <a:rPr lang="en-US" dirty="0" err="1" smtClean="0"/>
              <a:t>Pictam</a:t>
            </a:r>
            <a:r>
              <a:rPr lang="en-US" dirty="0" smtClean="0"/>
              <a:t> </a:t>
            </a:r>
            <a:r>
              <a:rPr lang="en-US" dirty="0" err="1" smtClean="0"/>
              <a:t>ent</a:t>
            </a:r>
            <a:r>
              <a:rPr lang="en-US" dirty="0" smtClean="0"/>
              <a:t> </a:t>
            </a:r>
            <a:r>
              <a:rPr lang="en-US" dirty="0" err="1" smtClean="0"/>
              <a:t>anis</a:t>
            </a:r>
            <a:r>
              <a:rPr lang="en-US" dirty="0" smtClean="0"/>
              <a:t> </a:t>
            </a:r>
            <a:r>
              <a:rPr lang="en-US" dirty="0" err="1" smtClean="0"/>
              <a:t>dolutem</a:t>
            </a:r>
            <a:r>
              <a:rPr lang="en-US" dirty="0" smtClean="0"/>
              <a:t> </a:t>
            </a:r>
            <a:r>
              <a:rPr lang="en-US" dirty="0" err="1" smtClean="0"/>
              <a:t>audis</a:t>
            </a:r>
            <a:r>
              <a:rPr lang="en-US" dirty="0" smtClean="0"/>
              <a:t> </a:t>
            </a:r>
            <a:r>
              <a:rPr lang="en-US" dirty="0" err="1" smtClean="0"/>
              <a:t>doluptas</a:t>
            </a:r>
            <a:r>
              <a:rPr lang="en-US" dirty="0" smtClean="0"/>
              <a:t> quo </a:t>
            </a:r>
            <a:r>
              <a:rPr lang="en-US" dirty="0" err="1" smtClean="0"/>
              <a:t>cusdam</a:t>
            </a:r>
            <a:r>
              <a:rPr lang="en-US" dirty="0" smtClean="0"/>
              <a:t> </a:t>
            </a:r>
            <a:r>
              <a:rPr lang="en-US" dirty="0" err="1" smtClean="0"/>
              <a:t>arcit</a:t>
            </a:r>
            <a:r>
              <a:rPr lang="en-US" dirty="0" smtClean="0"/>
              <a:t> </a:t>
            </a:r>
            <a:r>
              <a:rPr lang="en-US" dirty="0" err="1" smtClean="0"/>
              <a:t>pos</a:t>
            </a:r>
            <a:r>
              <a:rPr lang="en-US" dirty="0" smtClean="0"/>
              <a:t> </a:t>
            </a:r>
            <a:r>
              <a:rPr lang="en-US" dirty="0" err="1" smtClean="0"/>
              <a:t>alibusam</a:t>
            </a:r>
            <a:r>
              <a:rPr lang="en-US" dirty="0" smtClean="0"/>
              <a:t> as </a:t>
            </a:r>
            <a:r>
              <a:rPr lang="en-US" dirty="0" err="1" smtClean="0"/>
              <a:t>estiunt</a:t>
            </a:r>
            <a:r>
              <a:rPr lang="en-US" dirty="0" smtClean="0"/>
              <a:t>.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Maecenas </a:t>
            </a:r>
            <a:r>
              <a:rPr lang="en-US" dirty="0" err="1" smtClean="0"/>
              <a:t>ultricies</a:t>
            </a:r>
            <a:r>
              <a:rPr lang="en-US" dirty="0" smtClean="0"/>
              <a:t> </a:t>
            </a:r>
            <a:r>
              <a:rPr lang="en-US" dirty="0" err="1" smtClean="0"/>
              <a:t>nec</a:t>
            </a:r>
            <a:r>
              <a:rPr lang="en-US" dirty="0" smtClean="0"/>
              <a:t> </a:t>
            </a:r>
            <a:r>
              <a:rPr lang="en-US" dirty="0" err="1" smtClean="0"/>
              <a:t>orci</a:t>
            </a:r>
            <a:r>
              <a:rPr lang="en-US" dirty="0" smtClean="0"/>
              <a:t> et </a:t>
            </a:r>
            <a:r>
              <a:rPr lang="en-US" dirty="0" err="1" smtClean="0"/>
              <a:t>facilisis</a:t>
            </a:r>
            <a:r>
              <a:rPr lang="en-US" dirty="0" smtClean="0"/>
              <a:t>. </a:t>
            </a:r>
            <a:r>
              <a:rPr lang="en-US" dirty="0" err="1" smtClean="0"/>
              <a:t>Aenean</a:t>
            </a:r>
            <a:r>
              <a:rPr lang="en-US" dirty="0" smtClean="0"/>
              <a:t> porta </a:t>
            </a:r>
            <a:r>
              <a:rPr lang="en-US" dirty="0" err="1" smtClean="0"/>
              <a:t>orci</a:t>
            </a:r>
            <a:r>
              <a:rPr lang="en-US" dirty="0" smtClean="0"/>
              <a:t> magna, at </a:t>
            </a:r>
            <a:r>
              <a:rPr lang="en-US" dirty="0" err="1" smtClean="0"/>
              <a:t>varius</a:t>
            </a:r>
            <a:r>
              <a:rPr lang="en-US" dirty="0" smtClean="0"/>
              <a:t> dolor </a:t>
            </a:r>
            <a:r>
              <a:rPr lang="en-US" dirty="0" err="1" smtClean="0"/>
              <a:t>viverra</a:t>
            </a:r>
            <a:r>
              <a:rPr lang="en-US" dirty="0" smtClean="0"/>
              <a:t> id. </a:t>
            </a:r>
            <a:r>
              <a:rPr lang="en-US" dirty="0" err="1" smtClean="0"/>
              <a:t>Vestibulum</a:t>
            </a:r>
            <a:r>
              <a:rPr lang="en-US" dirty="0" smtClean="0"/>
              <a:t> ac semper </a:t>
            </a:r>
            <a:r>
              <a:rPr lang="en-US" dirty="0" err="1" smtClean="0"/>
              <a:t>tortor</a:t>
            </a:r>
            <a:r>
              <a:rPr lang="en-US" dirty="0" smtClean="0"/>
              <a:t>. </a:t>
            </a:r>
            <a:r>
              <a:rPr lang="en-US" dirty="0" err="1" smtClean="0"/>
              <a:t>Morbi</a:t>
            </a:r>
            <a:r>
              <a:rPr lang="en-US" dirty="0" smtClean="0"/>
              <a:t> </a:t>
            </a:r>
            <a:r>
              <a:rPr lang="en-US" dirty="0" err="1" smtClean="0"/>
              <a:t>euismod</a:t>
            </a:r>
            <a:r>
              <a:rPr lang="en-US" dirty="0" smtClean="0"/>
              <a:t> </a:t>
            </a:r>
            <a:r>
              <a:rPr lang="en-US" dirty="0" err="1" smtClean="0"/>
              <a:t>est</a:t>
            </a:r>
            <a:r>
              <a:rPr lang="en-US" dirty="0" smtClean="0"/>
              <a:t> nisi, </a:t>
            </a:r>
            <a:r>
              <a:rPr lang="en-US" dirty="0" err="1" smtClean="0"/>
              <a:t>ut</a:t>
            </a:r>
            <a:r>
              <a:rPr lang="en-US" dirty="0" smtClean="0"/>
              <a:t> </a:t>
            </a:r>
            <a:r>
              <a:rPr lang="en-US" dirty="0" err="1" smtClean="0"/>
              <a:t>feugiat</a:t>
            </a:r>
            <a:r>
              <a:rPr lang="en-US" dirty="0" smtClean="0"/>
              <a:t> </a:t>
            </a:r>
            <a:r>
              <a:rPr lang="en-US" dirty="0" err="1" smtClean="0"/>
              <a:t>nulla</a:t>
            </a:r>
            <a:r>
              <a:rPr lang="en-US" dirty="0" smtClean="0"/>
              <a:t> </a:t>
            </a:r>
            <a:r>
              <a:rPr lang="en-US" dirty="0" err="1" smtClean="0"/>
              <a:t>vulputate</a:t>
            </a:r>
            <a:r>
              <a:rPr lang="en-US" dirty="0" smtClean="0"/>
              <a:t> in. Nam </a:t>
            </a:r>
            <a:r>
              <a:rPr lang="en-US" dirty="0" err="1" smtClean="0"/>
              <a:t>ut</a:t>
            </a:r>
            <a:r>
              <a:rPr lang="en-US" dirty="0" smtClean="0"/>
              <a:t> </a:t>
            </a:r>
            <a:r>
              <a:rPr lang="en-US" dirty="0" err="1" smtClean="0"/>
              <a:t>elit</a:t>
            </a:r>
            <a:r>
              <a:rPr lang="en-US" dirty="0" smtClean="0"/>
              <a:t> ac </a:t>
            </a:r>
            <a:r>
              <a:rPr lang="en-US" dirty="0" err="1" smtClean="0"/>
              <a:t>lorem</a:t>
            </a:r>
            <a:r>
              <a:rPr lang="en-US" dirty="0" smtClean="0"/>
              <a:t> </a:t>
            </a:r>
            <a:r>
              <a:rPr lang="en-US" dirty="0" err="1" smtClean="0"/>
              <a:t>vestibulum</a:t>
            </a:r>
            <a:r>
              <a:rPr lang="en-US" dirty="0" smtClean="0"/>
              <a:t> </a:t>
            </a:r>
            <a:r>
              <a:rPr lang="en-US" dirty="0" err="1" smtClean="0"/>
              <a:t>rutrum</a:t>
            </a:r>
            <a:r>
              <a:rPr lang="en-US" dirty="0" smtClean="0"/>
              <a:t>. </a:t>
            </a:r>
            <a:r>
              <a:rPr lang="en-US" dirty="0" err="1" smtClean="0"/>
              <a:t>Proin</a:t>
            </a:r>
            <a:r>
              <a:rPr lang="en-US" dirty="0" smtClean="0"/>
              <a:t> sit </a:t>
            </a:r>
            <a:r>
              <a:rPr lang="en-US" dirty="0" err="1" smtClean="0"/>
              <a:t>amet</a:t>
            </a:r>
            <a:r>
              <a:rPr lang="en-US" dirty="0" smtClean="0"/>
              <a:t> </a:t>
            </a:r>
            <a:r>
              <a:rPr lang="en-US" dirty="0" err="1" smtClean="0"/>
              <a:t>ipsum</a:t>
            </a:r>
            <a:r>
              <a:rPr lang="en-US" dirty="0" smtClean="0"/>
              <a:t> </a:t>
            </a:r>
            <a:r>
              <a:rPr lang="en-US" dirty="0" err="1" smtClean="0"/>
              <a:t>ut</a:t>
            </a:r>
            <a:r>
              <a:rPr lang="en-US" dirty="0" smtClean="0"/>
              <a:t> quam </a:t>
            </a:r>
            <a:r>
              <a:rPr lang="en-US" dirty="0" err="1" smtClean="0"/>
              <a:t>ultricies</a:t>
            </a:r>
            <a:r>
              <a:rPr lang="en-US" dirty="0" smtClean="0"/>
              <a:t> </a:t>
            </a:r>
            <a:r>
              <a:rPr lang="en-US" dirty="0" err="1" smtClean="0"/>
              <a:t>venenatis</a:t>
            </a:r>
            <a:r>
              <a:rPr lang="en-US" dirty="0" smtClean="0"/>
              <a:t>. </a:t>
            </a:r>
            <a:r>
              <a:rPr lang="en-US" dirty="0" err="1" smtClean="0"/>
              <a:t>Quisque</a:t>
            </a:r>
            <a:r>
              <a:rPr lang="en-US" dirty="0" smtClean="0"/>
              <a:t> et </a:t>
            </a:r>
            <a:r>
              <a:rPr lang="en-US" dirty="0" err="1" smtClean="0"/>
              <a:t>lectus</a:t>
            </a:r>
            <a:r>
              <a:rPr lang="en-US" dirty="0" smtClean="0"/>
              <a:t> </a:t>
            </a:r>
            <a:r>
              <a:rPr lang="en-US" dirty="0" err="1" smtClean="0"/>
              <a:t>hendrerit</a:t>
            </a:r>
            <a:r>
              <a:rPr lang="en-US" dirty="0" smtClean="0"/>
              <a:t> </a:t>
            </a:r>
            <a:r>
              <a:rPr lang="en-US" dirty="0" err="1" smtClean="0"/>
              <a:t>leo</a:t>
            </a:r>
            <a:r>
              <a:rPr lang="en-US" dirty="0" smtClean="0"/>
              <a:t> </a:t>
            </a:r>
            <a:r>
              <a:rPr lang="en-US" dirty="0" err="1" smtClean="0"/>
              <a:t>ultrices</a:t>
            </a:r>
            <a:r>
              <a:rPr lang="en-US" dirty="0" smtClean="0"/>
              <a:t> </a:t>
            </a:r>
            <a:r>
              <a:rPr lang="en-US" dirty="0" err="1" smtClean="0"/>
              <a:t>tristique</a:t>
            </a:r>
            <a:r>
              <a:rPr lang="en-US" dirty="0" smtClean="0"/>
              <a:t>. Nam at </a:t>
            </a:r>
            <a:r>
              <a:rPr lang="en-US" dirty="0" err="1" smtClean="0"/>
              <a:t>sem</a:t>
            </a:r>
            <a:r>
              <a:rPr lang="en-US" dirty="0" smtClean="0"/>
              <a:t> </a:t>
            </a:r>
            <a:r>
              <a:rPr lang="en-US" dirty="0" err="1" smtClean="0"/>
              <a:t>tincidunt</a:t>
            </a:r>
            <a:r>
              <a:rPr lang="en-US" dirty="0" smtClean="0"/>
              <a:t>, </a:t>
            </a:r>
            <a:r>
              <a:rPr lang="en-US" dirty="0" err="1" smtClean="0"/>
              <a:t>malesuada</a:t>
            </a:r>
            <a:r>
              <a:rPr lang="en-US" dirty="0" smtClean="0"/>
              <a:t> </a:t>
            </a:r>
            <a:r>
              <a:rPr lang="en-US" dirty="0" err="1" smtClean="0"/>
              <a:t>enim</a:t>
            </a:r>
            <a:r>
              <a:rPr lang="en-US" dirty="0" smtClean="0"/>
              <a:t> ac, </a:t>
            </a:r>
            <a:r>
              <a:rPr lang="en-US" dirty="0" err="1" smtClean="0"/>
              <a:t>iaculis</a:t>
            </a:r>
            <a:r>
              <a:rPr lang="en-US" dirty="0" smtClean="0"/>
              <a:t> </a:t>
            </a:r>
            <a:r>
              <a:rPr lang="en-US" dirty="0" err="1" smtClean="0"/>
              <a:t>neque</a:t>
            </a:r>
            <a:r>
              <a:rPr lang="en-US" dirty="0" smtClean="0"/>
              <a:t>. </a:t>
            </a:r>
            <a:r>
              <a:rPr lang="en-US" dirty="0" err="1" smtClean="0"/>
              <a:t>Curabitur</a:t>
            </a:r>
            <a:r>
              <a:rPr lang="en-US" dirty="0" smtClean="0"/>
              <a:t> </a:t>
            </a:r>
            <a:r>
              <a:rPr lang="en-US" dirty="0" err="1" smtClean="0"/>
              <a:t>elementum</a:t>
            </a:r>
            <a:r>
              <a:rPr lang="en-US" dirty="0" smtClean="0"/>
              <a:t> </a:t>
            </a:r>
            <a:r>
              <a:rPr lang="en-US" dirty="0" err="1" smtClean="0"/>
              <a:t>lobortis</a:t>
            </a:r>
            <a:r>
              <a:rPr lang="en-US" dirty="0" smtClean="0"/>
              <a:t> </a:t>
            </a:r>
            <a:r>
              <a:rPr lang="en-US" dirty="0" err="1" smtClean="0"/>
              <a:t>suscipit</a:t>
            </a:r>
            <a:r>
              <a:rPr lang="en-US" dirty="0" smtClean="0"/>
              <a:t>. </a:t>
            </a:r>
            <a:r>
              <a:rPr lang="en-US" dirty="0" err="1" smtClean="0"/>
              <a:t>Nullam</a:t>
            </a:r>
            <a:r>
              <a:rPr lang="en-US" dirty="0" smtClean="0"/>
              <a:t> in </a:t>
            </a:r>
            <a:r>
              <a:rPr lang="en-US" dirty="0" err="1" smtClean="0"/>
              <a:t>ornare</a:t>
            </a:r>
            <a:r>
              <a:rPr lang="en-US" dirty="0" smtClean="0"/>
              <a:t> </a:t>
            </a:r>
            <a:r>
              <a:rPr lang="en-US" dirty="0" err="1" smtClean="0"/>
              <a:t>sapien</a:t>
            </a:r>
            <a:r>
              <a:rPr lang="en-US" dirty="0" smtClean="0"/>
              <a:t>. </a:t>
            </a:r>
            <a:r>
              <a:rPr lang="en-US" dirty="0" err="1" smtClean="0"/>
              <a:t>Suspendisse</a:t>
            </a:r>
            <a:r>
              <a:rPr lang="en-US" dirty="0" smtClean="0"/>
              <a:t> sit </a:t>
            </a:r>
            <a:r>
              <a:rPr lang="en-US" dirty="0" err="1" smtClean="0"/>
              <a:t>amet</a:t>
            </a:r>
            <a:r>
              <a:rPr lang="en-US" dirty="0" smtClean="0"/>
              <a:t> </a:t>
            </a:r>
            <a:r>
              <a:rPr lang="en-US" dirty="0" err="1" smtClean="0"/>
              <a:t>urna</a:t>
            </a:r>
            <a:r>
              <a:rPr lang="en-US" dirty="0" smtClean="0"/>
              <a:t> </a:t>
            </a:r>
            <a:r>
              <a:rPr lang="en-US" dirty="0" err="1" smtClean="0"/>
              <a:t>interdum</a:t>
            </a:r>
            <a:r>
              <a:rPr lang="en-US" dirty="0" smtClean="0"/>
              <a:t>, </a:t>
            </a:r>
            <a:r>
              <a:rPr lang="en-US" dirty="0" err="1" smtClean="0"/>
              <a:t>mattis</a:t>
            </a:r>
            <a:r>
              <a:rPr lang="en-US" dirty="0" smtClean="0"/>
              <a:t> </a:t>
            </a:r>
            <a:r>
              <a:rPr lang="en-US" dirty="0" err="1" smtClean="0"/>
              <a:t>tortor</a:t>
            </a:r>
            <a:r>
              <a:rPr lang="en-US" dirty="0" smtClean="0"/>
              <a:t> vitae, </a:t>
            </a:r>
            <a:r>
              <a:rPr lang="en-US" dirty="0" err="1" smtClean="0"/>
              <a:t>varius</a:t>
            </a:r>
            <a:r>
              <a:rPr lang="en-US" dirty="0" smtClean="0"/>
              <a:t> ante. </a:t>
            </a:r>
          </a:p>
          <a:p>
            <a:pPr lvl="0"/>
            <a:endParaRPr lang="en-US" dirty="0" smtClean="0"/>
          </a:p>
          <a:p>
            <a:pPr lvl="0"/>
            <a:r>
              <a:rPr lang="en-US" dirty="0" err="1" smtClean="0"/>
              <a:t>Quisque</a:t>
            </a:r>
            <a:r>
              <a:rPr lang="en-US" dirty="0" smtClean="0"/>
              <a:t> </a:t>
            </a:r>
            <a:r>
              <a:rPr lang="en-US" dirty="0" err="1" smtClean="0"/>
              <a:t>fermentum</a:t>
            </a:r>
            <a:r>
              <a:rPr lang="en-US" dirty="0" smtClean="0"/>
              <a:t>, </a:t>
            </a:r>
            <a:r>
              <a:rPr lang="en-US" dirty="0" err="1" smtClean="0"/>
              <a:t>erat</a:t>
            </a:r>
            <a:r>
              <a:rPr lang="en-US" dirty="0" smtClean="0"/>
              <a:t> </a:t>
            </a:r>
            <a:r>
              <a:rPr lang="en-US" dirty="0" err="1" smtClean="0"/>
              <a:t>eu</a:t>
            </a:r>
            <a:r>
              <a:rPr lang="en-US" dirty="0" smtClean="0"/>
              <a:t> </a:t>
            </a:r>
            <a:r>
              <a:rPr lang="en-US" dirty="0" err="1" smtClean="0"/>
              <a:t>efficitur</a:t>
            </a:r>
            <a:r>
              <a:rPr lang="en-US" dirty="0" smtClean="0"/>
              <a:t> </a:t>
            </a:r>
            <a:r>
              <a:rPr lang="en-US" dirty="0" err="1" smtClean="0"/>
              <a:t>tincidunt</a:t>
            </a:r>
            <a:r>
              <a:rPr lang="en-US" dirty="0" smtClean="0"/>
              <a:t>, </a:t>
            </a:r>
            <a:r>
              <a:rPr lang="en-US" dirty="0" err="1" smtClean="0"/>
              <a:t>felis</a:t>
            </a:r>
            <a:r>
              <a:rPr lang="en-US" dirty="0" smtClean="0"/>
              <a:t> </a:t>
            </a:r>
            <a:r>
              <a:rPr lang="en-US" dirty="0" err="1" smtClean="0"/>
              <a:t>erat</a:t>
            </a:r>
            <a:r>
              <a:rPr lang="en-US" dirty="0" smtClean="0"/>
              <a:t> </a:t>
            </a:r>
            <a:r>
              <a:rPr lang="en-US" dirty="0" err="1" smtClean="0"/>
              <a:t>suscipit</a:t>
            </a:r>
            <a:r>
              <a:rPr lang="en-US" dirty="0" smtClean="0"/>
              <a:t> </a:t>
            </a:r>
            <a:r>
              <a:rPr lang="en-US" dirty="0" err="1" smtClean="0"/>
              <a:t>arcu</a:t>
            </a:r>
            <a:r>
              <a:rPr lang="en-US" dirty="0" smtClean="0"/>
              <a:t>, non </a:t>
            </a:r>
            <a:r>
              <a:rPr lang="en-US" dirty="0" err="1" smtClean="0"/>
              <a:t>finibus</a:t>
            </a:r>
            <a:r>
              <a:rPr lang="en-US" dirty="0" smtClean="0"/>
              <a:t> </a:t>
            </a:r>
            <a:r>
              <a:rPr lang="en-US" dirty="0" err="1" smtClean="0"/>
              <a:t>justo</a:t>
            </a:r>
            <a:r>
              <a:rPr lang="en-US" dirty="0" smtClean="0"/>
              <a:t> </a:t>
            </a:r>
            <a:r>
              <a:rPr lang="en-US" dirty="0" err="1" smtClean="0"/>
              <a:t>elit</a:t>
            </a:r>
            <a:r>
              <a:rPr lang="en-US" dirty="0" smtClean="0"/>
              <a:t> at quam. Nam </a:t>
            </a:r>
            <a:r>
              <a:rPr lang="en-US" dirty="0" err="1" smtClean="0"/>
              <a:t>vulputate</a:t>
            </a:r>
            <a:r>
              <a:rPr lang="en-US" dirty="0" smtClean="0"/>
              <a:t> ante </a:t>
            </a:r>
            <a:r>
              <a:rPr lang="en-US" dirty="0" err="1" smtClean="0"/>
              <a:t>eu</a:t>
            </a:r>
            <a:r>
              <a:rPr lang="en-US" dirty="0" smtClean="0"/>
              <a:t> dui </a:t>
            </a:r>
            <a:r>
              <a:rPr lang="en-US" dirty="0" err="1" smtClean="0"/>
              <a:t>accumsan</a:t>
            </a:r>
            <a:r>
              <a:rPr lang="en-US" dirty="0" smtClean="0"/>
              <a:t>, et </a:t>
            </a:r>
            <a:r>
              <a:rPr lang="en-US" dirty="0" err="1" smtClean="0"/>
              <a:t>molestie</a:t>
            </a:r>
            <a:r>
              <a:rPr lang="en-US" dirty="0" smtClean="0"/>
              <a:t> </a:t>
            </a:r>
            <a:r>
              <a:rPr lang="en-US" dirty="0" err="1" smtClean="0"/>
              <a:t>mauris</a:t>
            </a:r>
            <a:r>
              <a:rPr lang="en-US" dirty="0" smtClean="0"/>
              <a:t> </a:t>
            </a:r>
            <a:r>
              <a:rPr lang="en-US" dirty="0" err="1" smtClean="0"/>
              <a:t>tincidunt</a:t>
            </a:r>
            <a:r>
              <a:rPr lang="en-US" dirty="0" smtClean="0"/>
              <a:t>. </a:t>
            </a:r>
            <a:r>
              <a:rPr lang="en-US" dirty="0" err="1" smtClean="0"/>
              <a:t>Donec</a:t>
            </a:r>
            <a:r>
              <a:rPr lang="en-US" dirty="0" smtClean="0"/>
              <a:t> </a:t>
            </a:r>
            <a:r>
              <a:rPr lang="en-US" dirty="0" err="1" smtClean="0"/>
              <a:t>volutpat</a:t>
            </a:r>
            <a:r>
              <a:rPr lang="en-US" dirty="0" smtClean="0"/>
              <a:t> </a:t>
            </a:r>
            <a:r>
              <a:rPr lang="en-US" dirty="0" err="1" smtClean="0"/>
              <a:t>ut</a:t>
            </a:r>
            <a:r>
              <a:rPr lang="en-US" dirty="0" smtClean="0"/>
              <a:t> ex </a:t>
            </a:r>
            <a:r>
              <a:rPr lang="en-US" dirty="0" err="1" smtClean="0"/>
              <a:t>eu</a:t>
            </a:r>
            <a:r>
              <a:rPr lang="en-US" dirty="0" smtClean="0"/>
              <a:t> </a:t>
            </a:r>
            <a:r>
              <a:rPr lang="en-US" dirty="0" err="1" smtClean="0"/>
              <a:t>ultricies</a:t>
            </a:r>
            <a:r>
              <a:rPr lang="en-US" dirty="0" smtClean="0"/>
              <a:t>. </a:t>
            </a:r>
            <a:r>
              <a:rPr lang="en-US" dirty="0" err="1" smtClean="0"/>
              <a:t>Quisque</a:t>
            </a:r>
            <a:r>
              <a:rPr lang="en-US" dirty="0" smtClean="0"/>
              <a:t> </a:t>
            </a:r>
            <a:r>
              <a:rPr lang="en-US" dirty="0" err="1" smtClean="0"/>
              <a:t>mattis</a:t>
            </a:r>
            <a:r>
              <a:rPr lang="en-US" dirty="0" smtClean="0"/>
              <a:t> quam et </a:t>
            </a:r>
            <a:r>
              <a:rPr lang="en-US" dirty="0" err="1" smtClean="0"/>
              <a:t>lectus</a:t>
            </a:r>
            <a:r>
              <a:rPr lang="en-US" dirty="0" smtClean="0"/>
              <a:t> </a:t>
            </a:r>
            <a:r>
              <a:rPr lang="en-US" dirty="0" err="1" smtClean="0"/>
              <a:t>lobortis</a:t>
            </a:r>
            <a:r>
              <a:rPr lang="en-US" dirty="0" smtClean="0"/>
              <a:t> </a:t>
            </a:r>
            <a:r>
              <a:rPr lang="en-US" dirty="0" err="1" smtClean="0"/>
              <a:t>consectetur</a:t>
            </a:r>
            <a:r>
              <a:rPr lang="en-US" dirty="0" smtClean="0"/>
              <a:t>. </a:t>
            </a:r>
            <a:r>
              <a:rPr lang="en-US" dirty="0" err="1" smtClean="0"/>
              <a:t>Suspendisse</a:t>
            </a:r>
            <a:r>
              <a:rPr lang="en-US" dirty="0" smtClean="0"/>
              <a:t> </a:t>
            </a:r>
            <a:r>
              <a:rPr lang="en-US" dirty="0" err="1" smtClean="0"/>
              <a:t>potenti</a:t>
            </a:r>
            <a:r>
              <a:rPr lang="en-US" dirty="0" smtClean="0"/>
              <a:t>.</a:t>
            </a:r>
          </a:p>
        </p:txBody>
      </p:sp>
      <p:sp>
        <p:nvSpPr>
          <p:cNvPr id="6"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Tree>
    <p:extLst>
      <p:ext uri="{BB962C8B-B14F-4D97-AF65-F5344CB8AC3E}">
        <p14:creationId xmlns:p14="http://schemas.microsoft.com/office/powerpoint/2010/main" val="5498813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U Centered Text-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000" b="1" i="0">
                <a:latin typeface="Verdana" charset="0"/>
                <a:ea typeface="Verdana" charset="0"/>
                <a:cs typeface="Verdana" charset="0"/>
              </a:defRPr>
            </a:lvl1pPr>
          </a:lstStyle>
          <a:p>
            <a:r>
              <a:rPr lang="en-US" dirty="0" err="1" smtClean="0"/>
              <a:t>Lorem</a:t>
            </a:r>
            <a:r>
              <a:rPr lang="en-US" dirty="0" smtClean="0"/>
              <a:t> </a:t>
            </a:r>
            <a:r>
              <a:rPr lang="en-US" dirty="0" err="1" smtClean="0"/>
              <a:t>Ipsum</a:t>
            </a:r>
            <a:endParaRPr lang="en-US" dirty="0"/>
          </a:p>
        </p:txBody>
      </p:sp>
      <p:sp>
        <p:nvSpPr>
          <p:cNvPr id="1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
        <p:nvSpPr>
          <p:cNvPr id="12" name="Text Placeholder 2"/>
          <p:cNvSpPr>
            <a:spLocks noGrp="1"/>
          </p:cNvSpPr>
          <p:nvPr>
            <p:ph type="body" idx="1" hasCustomPrompt="1"/>
          </p:nvPr>
        </p:nvSpPr>
        <p:spPr>
          <a:xfrm>
            <a:off x="1233016" y="2141907"/>
            <a:ext cx="3216828"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smtClean="0"/>
              <a:t>Aenean</a:t>
            </a:r>
            <a:r>
              <a:rPr lang="en-US" dirty="0" smtClean="0"/>
              <a:t> </a:t>
            </a:r>
            <a:r>
              <a:rPr lang="en-US" dirty="0" err="1" smtClean="0"/>
              <a:t>augue</a:t>
            </a:r>
            <a:r>
              <a:rPr lang="en-US" dirty="0" smtClean="0"/>
              <a:t> quam, </a:t>
            </a:r>
            <a:r>
              <a:rPr lang="en-US" dirty="0" err="1" smtClean="0"/>
              <a:t>pulvinar</a:t>
            </a:r>
            <a:r>
              <a:rPr lang="en-US" dirty="0" smtClean="0"/>
              <a:t> sit </a:t>
            </a:r>
            <a:r>
              <a:rPr lang="en-US" dirty="0" err="1" smtClean="0"/>
              <a:t>amet</a:t>
            </a:r>
            <a:r>
              <a:rPr lang="en-US" dirty="0" smtClean="0"/>
              <a:t> </a:t>
            </a:r>
            <a:r>
              <a:rPr lang="en-US" dirty="0" err="1" smtClean="0"/>
              <a:t>consequat</a:t>
            </a:r>
            <a:r>
              <a:rPr lang="en-US" dirty="0" smtClean="0"/>
              <a:t> vitae, </a:t>
            </a:r>
            <a:r>
              <a:rPr lang="en-US" dirty="0" err="1" smtClean="0"/>
              <a:t>tristique</a:t>
            </a:r>
            <a:r>
              <a:rPr lang="en-US" dirty="0" smtClean="0"/>
              <a:t> </a:t>
            </a:r>
            <a:r>
              <a:rPr lang="en-US" dirty="0" err="1" smtClean="0"/>
              <a:t>pellentesque</a:t>
            </a:r>
            <a:r>
              <a:rPr lang="en-US" dirty="0" smtClean="0"/>
              <a:t> dui. </a:t>
            </a:r>
            <a:r>
              <a:rPr lang="en-US" dirty="0" err="1" smtClean="0"/>
              <a:t>Phasellus</a:t>
            </a:r>
            <a:r>
              <a:rPr lang="en-US" dirty="0" smtClean="0"/>
              <a:t> maximus id </a:t>
            </a:r>
            <a:r>
              <a:rPr lang="en-US" dirty="0" err="1" smtClean="0"/>
              <a:t>neque</a:t>
            </a:r>
            <a:r>
              <a:rPr lang="en-US" dirty="0" smtClean="0"/>
              <a:t> et convallis. </a:t>
            </a:r>
            <a:r>
              <a:rPr lang="en-US" dirty="0" err="1" smtClean="0"/>
              <a:t>Aliquam</a:t>
            </a:r>
            <a:r>
              <a:rPr lang="en-US" dirty="0" smtClean="0"/>
              <a:t> </a:t>
            </a:r>
            <a:r>
              <a:rPr lang="en-US" dirty="0" err="1" smtClean="0"/>
              <a:t>erat</a:t>
            </a:r>
            <a:r>
              <a:rPr lang="en-US" dirty="0" smtClean="0"/>
              <a:t> </a:t>
            </a:r>
            <a:r>
              <a:rPr lang="en-US" dirty="0" err="1" smtClean="0"/>
              <a:t>volutpat</a:t>
            </a:r>
            <a:r>
              <a:rPr lang="en-US" dirty="0" smtClean="0"/>
              <a:t>.</a:t>
            </a:r>
          </a:p>
          <a:p>
            <a:pPr lvl="0"/>
            <a:endParaRPr lang="en-US" dirty="0" smtClean="0"/>
          </a:p>
          <a:p>
            <a:pPr lvl="0"/>
            <a:r>
              <a:rPr lang="en-US" dirty="0" err="1" smtClean="0"/>
              <a:t>Ut</a:t>
            </a:r>
            <a:r>
              <a:rPr lang="en-US" dirty="0" smtClean="0"/>
              <a:t> at mi </a:t>
            </a:r>
            <a:r>
              <a:rPr lang="en-US" dirty="0" err="1" smtClean="0"/>
              <a:t>ut</a:t>
            </a:r>
            <a:r>
              <a:rPr lang="en-US" dirty="0" smtClean="0"/>
              <a:t> </a:t>
            </a:r>
            <a:r>
              <a:rPr lang="en-US" dirty="0" err="1" smtClean="0"/>
              <a:t>risus</a:t>
            </a:r>
            <a:r>
              <a:rPr lang="en-US" dirty="0" smtClean="0"/>
              <a:t> </a:t>
            </a:r>
            <a:r>
              <a:rPr lang="en-US" dirty="0" err="1" smtClean="0"/>
              <a:t>finibus</a:t>
            </a:r>
            <a:r>
              <a:rPr lang="en-US" dirty="0" smtClean="0"/>
              <a:t> </a:t>
            </a:r>
            <a:r>
              <a:rPr lang="en-US" dirty="0" err="1" smtClean="0"/>
              <a:t>ultricies</a:t>
            </a:r>
            <a:r>
              <a:rPr lang="en-US" dirty="0" smtClean="0"/>
              <a:t>. </a:t>
            </a:r>
            <a:r>
              <a:rPr lang="en-US" dirty="0" err="1" smtClean="0"/>
              <a:t>Donec</a:t>
            </a:r>
            <a:r>
              <a:rPr lang="en-US" dirty="0" smtClean="0"/>
              <a:t> </a:t>
            </a:r>
            <a:r>
              <a:rPr lang="en-US" dirty="0" err="1" smtClean="0"/>
              <a:t>rutrum</a:t>
            </a:r>
            <a:r>
              <a:rPr lang="en-US" dirty="0" smtClean="0"/>
              <a:t> </a:t>
            </a:r>
            <a:r>
              <a:rPr lang="en-US" dirty="0" err="1" smtClean="0"/>
              <a:t>egestas</a:t>
            </a:r>
            <a:r>
              <a:rPr lang="en-US" dirty="0" smtClean="0"/>
              <a:t> magna, et </a:t>
            </a:r>
            <a:r>
              <a:rPr lang="en-US" dirty="0" err="1" smtClean="0"/>
              <a:t>alqiquam</a:t>
            </a:r>
            <a:r>
              <a:rPr lang="en-US" dirty="0" smtClean="0"/>
              <a:t> </a:t>
            </a:r>
            <a:r>
              <a:rPr lang="en-US" dirty="0" err="1" smtClean="0"/>
              <a:t>felis</a:t>
            </a:r>
            <a:r>
              <a:rPr lang="en-US" dirty="0" smtClean="0"/>
              <a:t> tempus sed. </a:t>
            </a:r>
            <a:r>
              <a:rPr lang="en-US" dirty="0" err="1" smtClean="0"/>
              <a:t>Donec</a:t>
            </a:r>
            <a:r>
              <a:rPr lang="en-US" dirty="0" smtClean="0"/>
              <a:t> </a:t>
            </a:r>
            <a:r>
              <a:rPr lang="en-US" dirty="0" err="1" smtClean="0"/>
              <a:t>ut</a:t>
            </a:r>
            <a:r>
              <a:rPr lang="en-US" dirty="0" smtClean="0"/>
              <a:t> </a:t>
            </a:r>
            <a:r>
              <a:rPr lang="en-US" dirty="0" err="1" smtClean="0"/>
              <a:t>ultrices</a:t>
            </a:r>
            <a:r>
              <a:rPr lang="en-US" dirty="0" smtClean="0"/>
              <a:t> </a:t>
            </a:r>
            <a:r>
              <a:rPr lang="en-US" dirty="0" err="1" smtClean="0"/>
              <a:t>nunc</a:t>
            </a:r>
            <a:r>
              <a:rPr lang="en-US" dirty="0" smtClean="0"/>
              <a:t>, </a:t>
            </a:r>
            <a:r>
              <a:rPr lang="en-US" dirty="0" err="1" smtClean="0"/>
              <a:t>sed</a:t>
            </a:r>
            <a:r>
              <a:rPr lang="en-US" dirty="0" smtClean="0"/>
              <a:t> </a:t>
            </a:r>
            <a:r>
              <a:rPr lang="en-US" dirty="0" err="1" smtClean="0"/>
              <a:t>posuere</a:t>
            </a:r>
            <a:r>
              <a:rPr lang="en-US" dirty="0" smtClean="0"/>
              <a:t> </a:t>
            </a:r>
            <a:r>
              <a:rPr lang="en-US" dirty="0" err="1" smtClean="0"/>
              <a:t>leo</a:t>
            </a:r>
            <a:r>
              <a:rPr lang="en-US" dirty="0" smtClean="0"/>
              <a:t>. </a:t>
            </a:r>
            <a:r>
              <a:rPr lang="en-US" dirty="0" err="1" smtClean="0"/>
              <a:t>Aliquam</a:t>
            </a:r>
            <a:r>
              <a:rPr lang="en-US" dirty="0" smtClean="0"/>
              <a:t> ac nisi ac </a:t>
            </a:r>
            <a:r>
              <a:rPr lang="en-US" dirty="0" err="1" smtClean="0"/>
              <a:t>nunc</a:t>
            </a:r>
            <a:r>
              <a:rPr lang="en-US" dirty="0" smtClean="0"/>
              <a:t> </a:t>
            </a:r>
            <a:r>
              <a:rPr lang="en-US" dirty="0" err="1" smtClean="0"/>
              <a:t>laoreet</a:t>
            </a:r>
            <a:r>
              <a:rPr lang="en-US" dirty="0" smtClean="0"/>
              <a:t> </a:t>
            </a:r>
            <a:r>
              <a:rPr lang="en-US" dirty="0" err="1" smtClean="0"/>
              <a:t>blandit</a:t>
            </a:r>
            <a:r>
              <a:rPr lang="en-US" dirty="0" smtClean="0"/>
              <a:t>. </a:t>
            </a:r>
            <a:r>
              <a:rPr lang="en-US" dirty="0" err="1" smtClean="0"/>
              <a:t>Fusce</a:t>
            </a:r>
            <a:r>
              <a:rPr lang="en-US" dirty="0" smtClean="0"/>
              <a:t> </a:t>
            </a:r>
            <a:r>
              <a:rPr lang="en-US" dirty="0" err="1" smtClean="0"/>
              <a:t>neque</a:t>
            </a:r>
            <a:r>
              <a:rPr lang="en-US" dirty="0" smtClean="0"/>
              <a:t> </a:t>
            </a:r>
            <a:r>
              <a:rPr lang="en-US" dirty="0" err="1" smtClean="0"/>
              <a:t>risus</a:t>
            </a:r>
            <a:r>
              <a:rPr lang="en-US" dirty="0" smtClean="0"/>
              <a:t>, </a:t>
            </a:r>
            <a:r>
              <a:rPr lang="en-US" dirty="0" err="1" smtClean="0"/>
              <a:t>hendrerit</a:t>
            </a:r>
            <a:r>
              <a:rPr lang="en-US" dirty="0" smtClean="0"/>
              <a:t> in </a:t>
            </a:r>
            <a:r>
              <a:rPr lang="en-US" dirty="0" err="1" smtClean="0"/>
              <a:t>laoreet</a:t>
            </a:r>
            <a:r>
              <a:rPr lang="en-US" dirty="0" smtClean="0"/>
              <a:t> </a:t>
            </a:r>
            <a:r>
              <a:rPr lang="en-US" dirty="0" err="1" smtClean="0"/>
              <a:t>vel</a:t>
            </a:r>
            <a:r>
              <a:rPr lang="en-US" dirty="0" smtClean="0"/>
              <a:t>, porta </a:t>
            </a:r>
            <a:r>
              <a:rPr lang="en-US" dirty="0" err="1" smtClean="0"/>
              <a:t>eget</a:t>
            </a:r>
            <a:r>
              <a:rPr lang="en-US" dirty="0" smtClean="0"/>
              <a:t> ipsum. </a:t>
            </a:r>
          </a:p>
          <a:p>
            <a:pPr lvl="0"/>
            <a:endParaRPr lang="en-US" dirty="0" smtClean="0"/>
          </a:p>
          <a:p>
            <a:pPr lvl="0"/>
            <a:r>
              <a:rPr lang="en-US" dirty="0" err="1" smtClean="0"/>
              <a:t>Curabitur</a:t>
            </a:r>
            <a:r>
              <a:rPr lang="en-US" dirty="0" smtClean="0"/>
              <a:t> ac </a:t>
            </a:r>
            <a:r>
              <a:rPr lang="en-US" dirty="0" err="1" smtClean="0"/>
              <a:t>porttitor</a:t>
            </a:r>
            <a:r>
              <a:rPr lang="en-US" dirty="0" smtClean="0"/>
              <a:t> dolor, a </a:t>
            </a:r>
            <a:r>
              <a:rPr lang="en-US" dirty="0" err="1" smtClean="0"/>
              <a:t>euismod</a:t>
            </a:r>
            <a:r>
              <a:rPr lang="en-US" dirty="0" smtClean="0"/>
              <a:t> ante. </a:t>
            </a:r>
            <a:r>
              <a:rPr lang="en-US" dirty="0" err="1" smtClean="0"/>
              <a:t>Pellentesque</a:t>
            </a:r>
            <a:r>
              <a:rPr lang="en-US" dirty="0" smtClean="0"/>
              <a:t> </a:t>
            </a:r>
            <a:r>
              <a:rPr lang="en-US" dirty="0" err="1" smtClean="0"/>
              <a:t>iaculis</a:t>
            </a:r>
            <a:r>
              <a:rPr lang="en-US" dirty="0" smtClean="0"/>
              <a:t> </a:t>
            </a:r>
            <a:r>
              <a:rPr lang="en-US" dirty="0" err="1" smtClean="0"/>
              <a:t>consectetur</a:t>
            </a:r>
            <a:r>
              <a:rPr lang="en-US" dirty="0" smtClean="0"/>
              <a:t> </a:t>
            </a:r>
            <a:r>
              <a:rPr lang="en-US" dirty="0" err="1" smtClean="0"/>
              <a:t>augue</a:t>
            </a:r>
            <a:r>
              <a:rPr lang="en-US" dirty="0" smtClean="0"/>
              <a:t> </a:t>
            </a:r>
            <a:r>
              <a:rPr lang="en-US" dirty="0" err="1" smtClean="0"/>
              <a:t>tristique</a:t>
            </a:r>
            <a:r>
              <a:rPr lang="en-US" dirty="0" smtClean="0"/>
              <a:t> </a:t>
            </a:r>
            <a:r>
              <a:rPr lang="en-US" dirty="0" err="1" smtClean="0"/>
              <a:t>consectetur</a:t>
            </a:r>
            <a:r>
              <a:rPr lang="en-US" dirty="0" smtClean="0"/>
              <a:t>. Nam </a:t>
            </a:r>
            <a:r>
              <a:rPr lang="en-US" dirty="0" err="1" smtClean="0"/>
              <a:t>porttitor</a:t>
            </a:r>
            <a:r>
              <a:rPr lang="en-US" dirty="0" smtClean="0"/>
              <a:t> ligula </a:t>
            </a:r>
            <a:r>
              <a:rPr lang="en-US" dirty="0" err="1" smtClean="0"/>
              <a:t>ornare</a:t>
            </a:r>
            <a:r>
              <a:rPr lang="en-US" dirty="0" smtClean="0"/>
              <a:t>, </a:t>
            </a:r>
            <a:r>
              <a:rPr lang="en-US" dirty="0" err="1" smtClean="0"/>
              <a:t>rutrum</a:t>
            </a:r>
            <a:r>
              <a:rPr lang="en-US" dirty="0" smtClean="0"/>
              <a:t> ipsum at, </a:t>
            </a:r>
            <a:r>
              <a:rPr lang="en-US" dirty="0" err="1" smtClean="0"/>
              <a:t>imperdiet</a:t>
            </a:r>
            <a:r>
              <a:rPr lang="en-US" dirty="0" smtClean="0"/>
              <a:t> </a:t>
            </a:r>
            <a:r>
              <a:rPr lang="en-US" dirty="0" err="1" smtClean="0"/>
              <a:t>neque</a:t>
            </a:r>
            <a:r>
              <a:rPr lang="en-US" dirty="0" smtClean="0"/>
              <a:t>. </a:t>
            </a:r>
            <a:r>
              <a:rPr lang="en-US" dirty="0" err="1" smtClean="0"/>
              <a:t>Nulla</a:t>
            </a:r>
            <a:r>
              <a:rPr lang="en-US" dirty="0" smtClean="0"/>
              <a:t> </a:t>
            </a:r>
            <a:r>
              <a:rPr lang="en-US" dirty="0" err="1" smtClean="0"/>
              <a:t>sollicitudin</a:t>
            </a:r>
            <a:r>
              <a:rPr lang="en-US" dirty="0" smtClean="0"/>
              <a:t> </a:t>
            </a:r>
            <a:r>
              <a:rPr lang="en-US" dirty="0" err="1" smtClean="0"/>
              <a:t>feugiat</a:t>
            </a:r>
            <a:r>
              <a:rPr lang="en-US" dirty="0" smtClean="0"/>
              <a:t> </a:t>
            </a:r>
            <a:r>
              <a:rPr lang="en-US" dirty="0" err="1" smtClean="0"/>
              <a:t>elementum</a:t>
            </a:r>
            <a:r>
              <a:rPr lang="en-US" dirty="0" smtClean="0"/>
              <a:t>. </a:t>
            </a:r>
          </a:p>
          <a:p>
            <a:pPr lvl="0"/>
            <a:endParaRPr lang="en-US" dirty="0" smtClean="0"/>
          </a:p>
        </p:txBody>
      </p:sp>
      <p:sp>
        <p:nvSpPr>
          <p:cNvPr id="18" name="Text Placeholder 2"/>
          <p:cNvSpPr>
            <a:spLocks noGrp="1"/>
          </p:cNvSpPr>
          <p:nvPr>
            <p:ph type="body" idx="13" hasCustomPrompt="1"/>
          </p:nvPr>
        </p:nvSpPr>
        <p:spPr>
          <a:xfrm>
            <a:off x="4629150" y="2141907"/>
            <a:ext cx="3216828"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smtClean="0"/>
              <a:t>Duis</a:t>
            </a:r>
            <a:r>
              <a:rPr lang="en-US" dirty="0" smtClean="0"/>
              <a:t> </a:t>
            </a:r>
            <a:r>
              <a:rPr lang="en-US" dirty="0" err="1" smtClean="0"/>
              <a:t>accumsan</a:t>
            </a:r>
            <a:r>
              <a:rPr lang="en-US" dirty="0" smtClean="0"/>
              <a:t> </a:t>
            </a:r>
            <a:r>
              <a:rPr lang="en-US" dirty="0" err="1" smtClean="0"/>
              <a:t>faucibus</a:t>
            </a:r>
            <a:r>
              <a:rPr lang="en-US" dirty="0" smtClean="0"/>
              <a:t> </a:t>
            </a:r>
            <a:r>
              <a:rPr lang="en-US" dirty="0" err="1" smtClean="0"/>
              <a:t>sapien</a:t>
            </a:r>
            <a:r>
              <a:rPr lang="en-US" dirty="0" smtClean="0"/>
              <a:t> </a:t>
            </a:r>
            <a:r>
              <a:rPr lang="en-US" dirty="0" err="1" smtClean="0"/>
              <a:t>ut</a:t>
            </a:r>
            <a:r>
              <a:rPr lang="en-US" dirty="0" smtClean="0"/>
              <a:t> </a:t>
            </a:r>
            <a:r>
              <a:rPr lang="en-US" dirty="0" err="1" smtClean="0"/>
              <a:t>faucibus</a:t>
            </a:r>
            <a:r>
              <a:rPr lang="en-US" dirty="0" smtClean="0"/>
              <a:t>. </a:t>
            </a:r>
            <a:r>
              <a:rPr lang="en-US" dirty="0" err="1" smtClean="0"/>
              <a:t>Nulla</a:t>
            </a:r>
            <a:r>
              <a:rPr lang="en-US" dirty="0" smtClean="0"/>
              <a:t> </a:t>
            </a:r>
            <a:r>
              <a:rPr lang="en-US" dirty="0" err="1" smtClean="0"/>
              <a:t>porttitor</a:t>
            </a:r>
            <a:r>
              <a:rPr lang="en-US" dirty="0" smtClean="0"/>
              <a:t> non lorem vitae </a:t>
            </a:r>
            <a:r>
              <a:rPr lang="en-US" dirty="0" err="1" smtClean="0"/>
              <a:t>hendrerit</a:t>
            </a:r>
            <a:r>
              <a:rPr lang="en-US" dirty="0" smtClean="0"/>
              <a:t>. </a:t>
            </a:r>
            <a:r>
              <a:rPr lang="en-US" dirty="0" err="1" smtClean="0"/>
              <a:t>Vestibulum</a:t>
            </a:r>
            <a:r>
              <a:rPr lang="en-US" dirty="0" smtClean="0"/>
              <a:t> </a:t>
            </a:r>
            <a:r>
              <a:rPr lang="en-US" dirty="0" err="1" smtClean="0"/>
              <a:t>ut</a:t>
            </a:r>
            <a:r>
              <a:rPr lang="en-US" dirty="0" smtClean="0"/>
              <a:t> </a:t>
            </a:r>
            <a:r>
              <a:rPr lang="en-US" dirty="0" err="1" smtClean="0"/>
              <a:t>orci</a:t>
            </a:r>
            <a:r>
              <a:rPr lang="en-US" dirty="0" smtClean="0"/>
              <a:t> </a:t>
            </a:r>
            <a:r>
              <a:rPr lang="en-US" dirty="0" err="1" smtClean="0"/>
              <a:t>efficitur</a:t>
            </a:r>
            <a:r>
              <a:rPr lang="en-US" dirty="0" smtClean="0"/>
              <a:t> </a:t>
            </a:r>
            <a:r>
              <a:rPr lang="en-US" dirty="0" err="1" smtClean="0"/>
              <a:t>lectus</a:t>
            </a:r>
            <a:r>
              <a:rPr lang="en-US" dirty="0" smtClean="0"/>
              <a:t> </a:t>
            </a:r>
            <a:r>
              <a:rPr lang="en-US" dirty="0" err="1" smtClean="0"/>
              <a:t>dapibus</a:t>
            </a:r>
            <a:r>
              <a:rPr lang="en-US" dirty="0" smtClean="0"/>
              <a:t> </a:t>
            </a:r>
            <a:r>
              <a:rPr lang="en-US" dirty="0" err="1" smtClean="0"/>
              <a:t>pulvinar</a:t>
            </a:r>
            <a:r>
              <a:rPr lang="en-US" dirty="0" smtClean="0"/>
              <a:t>. Nam </a:t>
            </a:r>
            <a:r>
              <a:rPr lang="en-US" dirty="0" err="1" smtClean="0"/>
              <a:t>facilisis</a:t>
            </a:r>
            <a:r>
              <a:rPr lang="en-US" dirty="0" smtClean="0"/>
              <a:t> </a:t>
            </a:r>
            <a:r>
              <a:rPr lang="en-US" dirty="0" err="1" smtClean="0"/>
              <a:t>tempor</a:t>
            </a:r>
            <a:r>
              <a:rPr lang="en-US" dirty="0" smtClean="0"/>
              <a:t> </a:t>
            </a:r>
            <a:r>
              <a:rPr lang="en-US" dirty="0" err="1" smtClean="0"/>
              <a:t>velit</a:t>
            </a:r>
            <a:r>
              <a:rPr lang="en-US" dirty="0" smtClean="0"/>
              <a:t> </a:t>
            </a:r>
            <a:r>
              <a:rPr lang="en-US" dirty="0" err="1" smtClean="0"/>
              <a:t>ut</a:t>
            </a:r>
            <a:r>
              <a:rPr lang="en-US" dirty="0" smtClean="0"/>
              <a:t> </a:t>
            </a:r>
            <a:r>
              <a:rPr lang="en-US" dirty="0" err="1" smtClean="0"/>
              <a:t>omare</a:t>
            </a:r>
            <a:r>
              <a:rPr lang="en-US" dirty="0" smtClean="0"/>
              <a:t> </a:t>
            </a:r>
            <a:r>
              <a:rPr lang="en-US" dirty="0" err="1" smtClean="0"/>
              <a:t>sed</a:t>
            </a:r>
            <a:r>
              <a:rPr lang="en-US" dirty="0" smtClean="0"/>
              <a:t> </a:t>
            </a:r>
            <a:r>
              <a:rPr lang="en-US" dirty="0" err="1" smtClean="0"/>
              <a:t>ultrices</a:t>
            </a:r>
            <a:r>
              <a:rPr lang="en-US" dirty="0" smtClean="0"/>
              <a:t> </a:t>
            </a:r>
            <a:r>
              <a:rPr lang="en-US" dirty="0" err="1" smtClean="0"/>
              <a:t>nunc</a:t>
            </a:r>
            <a:r>
              <a:rPr lang="en-US" dirty="0" smtClean="0"/>
              <a:t>. </a:t>
            </a:r>
          </a:p>
          <a:p>
            <a:pPr lvl="0"/>
            <a:endParaRPr lang="en-US" dirty="0" smtClean="0"/>
          </a:p>
          <a:p>
            <a:pPr lvl="0"/>
            <a:r>
              <a:rPr lang="en-US" dirty="0" err="1" smtClean="0"/>
              <a:t>Suspendisse</a:t>
            </a:r>
            <a:r>
              <a:rPr lang="en-US" dirty="0" smtClean="0"/>
              <a:t> </a:t>
            </a:r>
            <a:r>
              <a:rPr lang="en-US" dirty="0" err="1" smtClean="0"/>
              <a:t>potenti</a:t>
            </a:r>
            <a:r>
              <a:rPr lang="en-US" dirty="0" smtClean="0"/>
              <a:t>. </a:t>
            </a:r>
            <a:r>
              <a:rPr lang="en-US" dirty="0" err="1" smtClean="0"/>
              <a:t>Vestibulum</a:t>
            </a:r>
            <a:r>
              <a:rPr lang="en-US" dirty="0" smtClean="0"/>
              <a:t> </a:t>
            </a:r>
            <a:r>
              <a:rPr lang="en-US" dirty="0" err="1" smtClean="0"/>
              <a:t>egestas</a:t>
            </a:r>
            <a:r>
              <a:rPr lang="en-US" dirty="0" smtClean="0"/>
              <a:t> </a:t>
            </a:r>
            <a:r>
              <a:rPr lang="en-US" dirty="0" err="1" smtClean="0"/>
              <a:t>massa</a:t>
            </a:r>
            <a:r>
              <a:rPr lang="en-US" dirty="0" smtClean="0"/>
              <a:t> </a:t>
            </a:r>
            <a:r>
              <a:rPr lang="en-US" dirty="0" err="1" smtClean="0"/>
              <a:t>vel</a:t>
            </a:r>
            <a:r>
              <a:rPr lang="en-US" dirty="0" smtClean="0"/>
              <a:t> </a:t>
            </a:r>
            <a:r>
              <a:rPr lang="en-US" dirty="0" err="1" smtClean="0"/>
              <a:t>sapien</a:t>
            </a:r>
            <a:r>
              <a:rPr lang="en-US" dirty="0" smtClean="0"/>
              <a:t> </a:t>
            </a:r>
            <a:r>
              <a:rPr lang="en-US" dirty="0" err="1" smtClean="0"/>
              <a:t>dapibus</a:t>
            </a:r>
            <a:r>
              <a:rPr lang="en-US" dirty="0" smtClean="0"/>
              <a:t> </a:t>
            </a:r>
            <a:r>
              <a:rPr lang="en-US" dirty="0" err="1" smtClean="0"/>
              <a:t>tristique</a:t>
            </a:r>
            <a:r>
              <a:rPr lang="en-US" dirty="0" smtClean="0"/>
              <a:t>. </a:t>
            </a:r>
            <a:r>
              <a:rPr lang="en-US" dirty="0" err="1" smtClean="0"/>
              <a:t>Vivamus</a:t>
            </a:r>
            <a:r>
              <a:rPr lang="en-US" dirty="0" smtClean="0"/>
              <a:t> </a:t>
            </a:r>
            <a:r>
              <a:rPr lang="en-US" dirty="0" err="1" smtClean="0"/>
              <a:t>placerat</a:t>
            </a:r>
            <a:r>
              <a:rPr lang="en-US" dirty="0" smtClean="0"/>
              <a:t> </a:t>
            </a:r>
            <a:r>
              <a:rPr lang="en-US" dirty="0" err="1" smtClean="0"/>
              <a:t>consectetur</a:t>
            </a:r>
            <a:r>
              <a:rPr lang="en-US" dirty="0" smtClean="0"/>
              <a:t> </a:t>
            </a:r>
            <a:r>
              <a:rPr lang="en-US" dirty="0" err="1" smtClean="0"/>
              <a:t>urna</a:t>
            </a:r>
            <a:r>
              <a:rPr lang="en-US" dirty="0" smtClean="0"/>
              <a:t>, </a:t>
            </a:r>
            <a:r>
              <a:rPr lang="en-US" dirty="0" err="1" smtClean="0"/>
              <a:t>vel</a:t>
            </a:r>
            <a:r>
              <a:rPr lang="en-US" dirty="0" smtClean="0"/>
              <a:t> dictum </a:t>
            </a:r>
            <a:r>
              <a:rPr lang="en-US" dirty="0" err="1" smtClean="0"/>
              <a:t>nisl</a:t>
            </a:r>
            <a:r>
              <a:rPr lang="en-US" dirty="0" smtClean="0"/>
              <a:t> </a:t>
            </a:r>
            <a:r>
              <a:rPr lang="en-US" dirty="0" err="1" smtClean="0"/>
              <a:t>accumsan</a:t>
            </a:r>
            <a:r>
              <a:rPr lang="en-US" dirty="0" smtClean="0"/>
              <a:t> ac. </a:t>
            </a:r>
            <a:r>
              <a:rPr lang="en-US" dirty="0" err="1" smtClean="0"/>
              <a:t>Quisque</a:t>
            </a:r>
            <a:r>
              <a:rPr lang="en-US" dirty="0" smtClean="0"/>
              <a:t> </a:t>
            </a:r>
            <a:r>
              <a:rPr lang="en-US" dirty="0" err="1" smtClean="0"/>
              <a:t>eget</a:t>
            </a:r>
            <a:r>
              <a:rPr lang="en-US" dirty="0" smtClean="0"/>
              <a:t> </a:t>
            </a:r>
            <a:r>
              <a:rPr lang="en-US" dirty="0" err="1" smtClean="0"/>
              <a:t>nunc</a:t>
            </a:r>
            <a:r>
              <a:rPr lang="en-US" dirty="0" smtClean="0"/>
              <a:t> ac </a:t>
            </a:r>
            <a:r>
              <a:rPr lang="en-US" dirty="0" err="1" smtClean="0"/>
              <a:t>tortor</a:t>
            </a:r>
            <a:r>
              <a:rPr lang="en-US" dirty="0" smtClean="0"/>
              <a:t> </a:t>
            </a:r>
            <a:r>
              <a:rPr lang="en-US" dirty="0" err="1" smtClean="0"/>
              <a:t>blandit</a:t>
            </a:r>
            <a:r>
              <a:rPr lang="en-US" dirty="0" smtClean="0"/>
              <a:t> </a:t>
            </a:r>
            <a:r>
              <a:rPr lang="en-US" dirty="0" err="1" smtClean="0"/>
              <a:t>commodo</a:t>
            </a:r>
            <a:r>
              <a:rPr lang="en-US" dirty="0" smtClean="0"/>
              <a:t> in </a:t>
            </a:r>
            <a:r>
              <a:rPr lang="en-US" dirty="0" err="1" smtClean="0"/>
              <a:t>sed</a:t>
            </a:r>
            <a:r>
              <a:rPr lang="en-US" dirty="0" smtClean="0"/>
              <a:t> </a:t>
            </a:r>
            <a:r>
              <a:rPr lang="en-US" dirty="0" err="1" smtClean="0"/>
              <a:t>massa</a:t>
            </a:r>
            <a:r>
              <a:rPr lang="en-US" dirty="0" smtClean="0"/>
              <a:t>. </a:t>
            </a:r>
            <a:r>
              <a:rPr lang="en-US" dirty="0" err="1" smtClean="0"/>
              <a:t>Morbi</a:t>
            </a:r>
            <a:r>
              <a:rPr lang="en-US" dirty="0" smtClean="0"/>
              <a:t> </a:t>
            </a:r>
            <a:r>
              <a:rPr lang="en-US" dirty="0" err="1" smtClean="0"/>
              <a:t>iaculis</a:t>
            </a:r>
            <a:r>
              <a:rPr lang="en-US" dirty="0" smtClean="0"/>
              <a:t> </a:t>
            </a:r>
            <a:r>
              <a:rPr lang="en-US" dirty="0" err="1" smtClean="0"/>
              <a:t>purus</a:t>
            </a:r>
            <a:r>
              <a:rPr lang="en-US" dirty="0" smtClean="0"/>
              <a:t> </a:t>
            </a:r>
            <a:r>
              <a:rPr lang="en-US" dirty="0" err="1" smtClean="0"/>
              <a:t>quis</a:t>
            </a:r>
            <a:r>
              <a:rPr lang="en-US" dirty="0" smtClean="0"/>
              <a:t> </a:t>
            </a:r>
            <a:r>
              <a:rPr lang="en-US" dirty="0" err="1" smtClean="0"/>
              <a:t>enim</a:t>
            </a:r>
            <a:r>
              <a:rPr lang="en-US" dirty="0" smtClean="0"/>
              <a:t> </a:t>
            </a:r>
            <a:r>
              <a:rPr lang="en-US" dirty="0" err="1" smtClean="0"/>
              <a:t>ultrices</a:t>
            </a:r>
            <a:r>
              <a:rPr lang="en-US" dirty="0" smtClean="0"/>
              <a:t>, id </a:t>
            </a:r>
            <a:r>
              <a:rPr lang="en-US" dirty="0" err="1" smtClean="0"/>
              <a:t>scelerisque</a:t>
            </a:r>
            <a:r>
              <a:rPr lang="en-US" dirty="0" smtClean="0"/>
              <a:t> </a:t>
            </a:r>
            <a:r>
              <a:rPr lang="en-US" dirty="0" err="1" smtClean="0"/>
              <a:t>sapien</a:t>
            </a:r>
            <a:r>
              <a:rPr lang="en-US" dirty="0" smtClean="0"/>
              <a:t> </a:t>
            </a:r>
            <a:r>
              <a:rPr lang="en-US" dirty="0" err="1" smtClean="0"/>
              <a:t>malesuada</a:t>
            </a:r>
            <a:r>
              <a:rPr lang="en-US" dirty="0" smtClean="0"/>
              <a:t>. Nunc </a:t>
            </a:r>
            <a:r>
              <a:rPr lang="en-US" dirty="0" err="1" smtClean="0"/>
              <a:t>auctor</a:t>
            </a:r>
            <a:r>
              <a:rPr lang="en-US" dirty="0" smtClean="0"/>
              <a:t> </a:t>
            </a:r>
            <a:r>
              <a:rPr lang="en-US" dirty="0" err="1" smtClean="0"/>
              <a:t>urna</a:t>
            </a:r>
            <a:r>
              <a:rPr lang="en-US" dirty="0" smtClean="0"/>
              <a:t> </a:t>
            </a:r>
            <a:r>
              <a:rPr lang="en-US" dirty="0" err="1" smtClean="0"/>
              <a:t>iaculis</a:t>
            </a:r>
            <a:r>
              <a:rPr lang="en-US" dirty="0" smtClean="0"/>
              <a:t> </a:t>
            </a:r>
            <a:r>
              <a:rPr lang="en-US" dirty="0" err="1" smtClean="0"/>
              <a:t>enim</a:t>
            </a:r>
            <a:r>
              <a:rPr lang="en-US" dirty="0" smtClean="0"/>
              <a:t> </a:t>
            </a:r>
            <a:r>
              <a:rPr lang="en-US" dirty="0" err="1" smtClean="0"/>
              <a:t>fringilla</a:t>
            </a:r>
            <a:r>
              <a:rPr lang="en-US" dirty="0" smtClean="0"/>
              <a:t> gravida. </a:t>
            </a:r>
            <a:r>
              <a:rPr lang="en-US" dirty="0" err="1" smtClean="0"/>
              <a:t>Curabitur</a:t>
            </a:r>
            <a:r>
              <a:rPr lang="en-US" dirty="0" smtClean="0"/>
              <a:t> </a:t>
            </a:r>
            <a:r>
              <a:rPr lang="en-US" dirty="0" err="1" smtClean="0"/>
              <a:t>ut</a:t>
            </a:r>
            <a:r>
              <a:rPr lang="en-US" dirty="0" smtClean="0"/>
              <a:t> </a:t>
            </a:r>
            <a:r>
              <a:rPr lang="en-US" dirty="0" err="1" smtClean="0"/>
              <a:t>augue</a:t>
            </a:r>
            <a:r>
              <a:rPr lang="en-US" dirty="0" smtClean="0"/>
              <a:t> </a:t>
            </a:r>
            <a:r>
              <a:rPr lang="en-US" dirty="0" err="1" smtClean="0"/>
              <a:t>malesuada</a:t>
            </a:r>
            <a:r>
              <a:rPr lang="en-US" dirty="0" smtClean="0"/>
              <a:t>, </a:t>
            </a:r>
            <a:r>
              <a:rPr lang="en-US" dirty="0" err="1" smtClean="0"/>
              <a:t>molestie</a:t>
            </a:r>
            <a:r>
              <a:rPr lang="en-US" dirty="0" smtClean="0"/>
              <a:t> </a:t>
            </a:r>
            <a:r>
              <a:rPr lang="en-US" dirty="0" err="1" smtClean="0"/>
              <a:t>arcu</a:t>
            </a:r>
            <a:r>
              <a:rPr lang="en-US" dirty="0" smtClean="0"/>
              <a:t> vitae, </a:t>
            </a:r>
            <a:r>
              <a:rPr lang="en-US" dirty="0" err="1" smtClean="0"/>
              <a:t>consectetur</a:t>
            </a:r>
            <a:r>
              <a:rPr lang="en-US" dirty="0" smtClean="0"/>
              <a:t> </a:t>
            </a:r>
            <a:r>
              <a:rPr lang="en-US" dirty="0" err="1" smtClean="0"/>
              <a:t>leo</a:t>
            </a:r>
            <a:r>
              <a:rPr lang="en-US" dirty="0" smtClean="0"/>
              <a:t>. </a:t>
            </a:r>
            <a:r>
              <a:rPr lang="en-US" dirty="0" err="1" smtClean="0"/>
              <a:t>Sed</a:t>
            </a:r>
            <a:r>
              <a:rPr lang="en-US" dirty="0" smtClean="0"/>
              <a:t> sit </a:t>
            </a:r>
            <a:r>
              <a:rPr lang="en-US" dirty="0" err="1" smtClean="0"/>
              <a:t>amet</a:t>
            </a:r>
            <a:r>
              <a:rPr lang="en-US" dirty="0" smtClean="0"/>
              <a:t> </a:t>
            </a:r>
            <a:r>
              <a:rPr lang="en-US" dirty="0" err="1" smtClean="0"/>
              <a:t>ultrices</a:t>
            </a:r>
            <a:r>
              <a:rPr lang="en-US" dirty="0" smtClean="0"/>
              <a:t> </a:t>
            </a:r>
            <a:r>
              <a:rPr lang="en-US" dirty="0" err="1" smtClean="0"/>
              <a:t>metus</a:t>
            </a:r>
            <a:r>
              <a:rPr lang="en-US" dirty="0" smtClean="0"/>
              <a:t>, </a:t>
            </a:r>
            <a:r>
              <a:rPr lang="en-US" dirty="0" err="1" smtClean="0"/>
              <a:t>sed</a:t>
            </a:r>
            <a:r>
              <a:rPr lang="en-US" dirty="0" smtClean="0"/>
              <a:t> </a:t>
            </a:r>
            <a:r>
              <a:rPr lang="en-US" dirty="0" err="1" smtClean="0"/>
              <a:t>ultrices</a:t>
            </a:r>
            <a:r>
              <a:rPr lang="en-US" dirty="0" smtClean="0"/>
              <a:t> </a:t>
            </a:r>
            <a:r>
              <a:rPr lang="en-US" dirty="0" err="1" smtClean="0"/>
              <a:t>nunc</a:t>
            </a:r>
            <a:r>
              <a:rPr lang="en-US" dirty="0" smtClean="0"/>
              <a:t>. In </a:t>
            </a:r>
            <a:r>
              <a:rPr lang="en-US" dirty="0" err="1" smtClean="0"/>
              <a:t>hac</a:t>
            </a:r>
            <a:r>
              <a:rPr lang="en-US" dirty="0" smtClean="0"/>
              <a:t> </a:t>
            </a:r>
            <a:r>
              <a:rPr lang="en-US" dirty="0" err="1" smtClean="0"/>
              <a:t>habitasse</a:t>
            </a:r>
            <a:r>
              <a:rPr lang="en-US" dirty="0" smtClean="0"/>
              <a:t> </a:t>
            </a:r>
            <a:r>
              <a:rPr lang="en-US" dirty="0" err="1" smtClean="0"/>
              <a:t>platea</a:t>
            </a:r>
            <a:r>
              <a:rPr lang="en-US" dirty="0" smtClean="0"/>
              <a:t> </a:t>
            </a:r>
            <a:r>
              <a:rPr lang="en-US" dirty="0" err="1" smtClean="0"/>
              <a:t>dictumst</a:t>
            </a:r>
            <a:r>
              <a:rPr lang="en-US" dirty="0" smtClean="0"/>
              <a:t> </a:t>
            </a:r>
            <a:r>
              <a:rPr lang="en-US" dirty="0" err="1" smtClean="0"/>
              <a:t>arcu</a:t>
            </a:r>
            <a:r>
              <a:rPr lang="en-US" dirty="0" smtClean="0"/>
              <a:t> vitae. </a:t>
            </a:r>
          </a:p>
          <a:p>
            <a:pPr lvl="0"/>
            <a:endParaRPr lang="en-US" dirty="0" smtClean="0"/>
          </a:p>
        </p:txBody>
      </p:sp>
    </p:spTree>
    <p:extLst>
      <p:ext uri="{BB962C8B-B14F-4D97-AF65-F5344CB8AC3E}">
        <p14:creationId xmlns:p14="http://schemas.microsoft.com/office/powerpoint/2010/main" val="12838724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957790"/>
            <a:ext cx="2212142" cy="2457763"/>
          </a:xfrm>
          <a:prstGeom prst="rect">
            <a:avLst/>
          </a:prstGeom>
        </p:spPr>
        <p:txBody>
          <a:bodyPr anchor="t" anchorCtr="0">
            <a:noAutofit/>
          </a:bodyPr>
          <a:lstStyle>
            <a:lvl1pPr>
              <a:lnSpc>
                <a:spcPct val="80000"/>
              </a:lnSpc>
              <a:defRPr sz="3000" b="1" i="0">
                <a:latin typeface="Verdana" charset="0"/>
                <a:ea typeface="Verdana" charset="0"/>
                <a:cs typeface="Verdana" charset="0"/>
              </a:defRPr>
            </a:lvl1pPr>
          </a:lstStyle>
          <a:p>
            <a:r>
              <a:rPr lang="en-US" dirty="0" smtClean="0"/>
              <a:t>More</a:t>
            </a:r>
            <a:br>
              <a:rPr lang="en-US" dirty="0" smtClean="0"/>
            </a:br>
            <a:r>
              <a:rPr lang="en-US" dirty="0" smtClean="0"/>
              <a:t>Than </a:t>
            </a:r>
            <a:br>
              <a:rPr lang="en-US" dirty="0" smtClean="0"/>
            </a:br>
            <a:r>
              <a:rPr lang="en-US" dirty="0" smtClean="0"/>
              <a:t>A Quick</a:t>
            </a:r>
            <a:br>
              <a:rPr lang="en-US" dirty="0" smtClean="0"/>
            </a:br>
            <a:r>
              <a:rPr lang="en-US" dirty="0" smtClean="0"/>
              <a:t>Fix</a:t>
            </a:r>
            <a:endParaRPr lang="en-US" dirty="0"/>
          </a:p>
        </p:txBody>
      </p:sp>
      <p:sp>
        <p:nvSpPr>
          <p:cNvPr id="14"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
        <p:nvSpPr>
          <p:cNvPr id="12" name="Text Placeholder 2"/>
          <p:cNvSpPr>
            <a:spLocks noGrp="1"/>
          </p:cNvSpPr>
          <p:nvPr>
            <p:ph type="body" idx="1" hasCustomPrompt="1"/>
          </p:nvPr>
        </p:nvSpPr>
        <p:spPr>
          <a:xfrm>
            <a:off x="2958353" y="957786"/>
            <a:ext cx="5556998" cy="4817236"/>
          </a:xfrm>
          <a:prstGeom prst="rect">
            <a:avLst/>
          </a:prstGeom>
        </p:spPr>
        <p:txBody>
          <a:bodyPr>
            <a:normAutofit/>
          </a:bodyPr>
          <a:lstStyle>
            <a:lvl1pPr marL="171450" indent="-171450">
              <a:lnSpc>
                <a:spcPct val="150000"/>
              </a:lnSpc>
              <a:spcBef>
                <a:spcPts val="0"/>
              </a:spcBef>
              <a:buFont typeface="Arial" charset="0"/>
              <a:buChar char="•"/>
              <a:defRPr sz="1200" b="0" i="0" baseline="0">
                <a:solidFill>
                  <a:srgbClr val="828383"/>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smtClean="0"/>
              <a:t>Igendaerat</a:t>
            </a:r>
            <a:r>
              <a:rPr lang="en-US" dirty="0" smtClean="0"/>
              <a:t> as </a:t>
            </a:r>
            <a:r>
              <a:rPr lang="en-US" dirty="0" err="1" smtClean="0"/>
              <a:t>porpossin</a:t>
            </a:r>
            <a:r>
              <a:rPr lang="en-US" dirty="0" smtClean="0"/>
              <a:t> con </a:t>
            </a:r>
            <a:r>
              <a:rPr lang="en-US" dirty="0" err="1" smtClean="0"/>
              <a:t>pe</a:t>
            </a:r>
            <a:r>
              <a:rPr lang="en-US" dirty="0" smtClean="0"/>
              <a:t> sim </a:t>
            </a:r>
            <a:r>
              <a:rPr lang="en-US" dirty="0" err="1" smtClean="0"/>
              <a:t>Bereptatur</a:t>
            </a:r>
            <a:r>
              <a:rPr lang="en-US" dirty="0" smtClean="0"/>
              <a:t> re </a:t>
            </a:r>
            <a:r>
              <a:rPr lang="en-US" dirty="0" err="1" smtClean="0"/>
              <a:t>sinctorio</a:t>
            </a:r>
            <a:r>
              <a:rPr lang="en-US" dirty="0" smtClean="0"/>
              <a:t>.</a:t>
            </a:r>
          </a:p>
          <a:p>
            <a:pPr lvl="0"/>
            <a:r>
              <a:rPr lang="en-US" dirty="0" err="1" smtClean="0"/>
              <a:t>Evel</a:t>
            </a:r>
            <a:r>
              <a:rPr lang="en-US" dirty="0" smtClean="0"/>
              <a:t> </a:t>
            </a:r>
            <a:r>
              <a:rPr lang="en-US" dirty="0" err="1" smtClean="0"/>
              <a:t>ium</a:t>
            </a:r>
            <a:r>
              <a:rPr lang="en-US" dirty="0" smtClean="0"/>
              <a:t> </a:t>
            </a:r>
            <a:r>
              <a:rPr lang="en-US" dirty="0" err="1" smtClean="0"/>
              <a:t>quiae</a:t>
            </a:r>
            <a:r>
              <a:rPr lang="en-US" dirty="0" smtClean="0"/>
              <a:t> </a:t>
            </a:r>
            <a:r>
              <a:rPr lang="en-US" dirty="0" err="1" smtClean="0"/>
              <a:t>voluptas</a:t>
            </a:r>
            <a:r>
              <a:rPr lang="en-US" dirty="0" smtClean="0"/>
              <a:t> </a:t>
            </a:r>
            <a:r>
              <a:rPr lang="en-US" dirty="0" err="1" smtClean="0"/>
              <a:t>everatquodi</a:t>
            </a:r>
            <a:r>
              <a:rPr lang="en-US" dirty="0" smtClean="0"/>
              <a:t> </a:t>
            </a:r>
            <a:r>
              <a:rPr lang="en-US" dirty="0" err="1" smtClean="0"/>
              <a:t>rempore</a:t>
            </a:r>
            <a:r>
              <a:rPr lang="en-US" dirty="0" smtClean="0"/>
              <a:t> </a:t>
            </a:r>
            <a:r>
              <a:rPr lang="en-US" dirty="0" err="1" smtClean="0"/>
              <a:t>ni</a:t>
            </a:r>
            <a:r>
              <a:rPr lang="en-US" dirty="0" smtClean="0"/>
              <a:t> </a:t>
            </a:r>
            <a:r>
              <a:rPr lang="en-US" dirty="0" err="1" smtClean="0"/>
              <a:t>aut</a:t>
            </a:r>
            <a:r>
              <a:rPr lang="en-US" dirty="0" smtClean="0"/>
              <a:t> </a:t>
            </a:r>
            <a:r>
              <a:rPr lang="en-US" dirty="0" err="1" smtClean="0"/>
              <a:t>quiatur</a:t>
            </a:r>
            <a:endParaRPr lang="en-US" dirty="0" smtClean="0"/>
          </a:p>
          <a:p>
            <a:pPr lvl="0"/>
            <a:r>
              <a:rPr lang="en-US" dirty="0" err="1" smtClean="0"/>
              <a:t>Aut</a:t>
            </a:r>
            <a:r>
              <a:rPr lang="en-US" dirty="0" smtClean="0"/>
              <a:t> </a:t>
            </a:r>
            <a:r>
              <a:rPr lang="en-US" dirty="0" err="1" smtClean="0"/>
              <a:t>excerum</a:t>
            </a:r>
            <a:r>
              <a:rPr lang="en-US" dirty="0" smtClean="0"/>
              <a:t> </a:t>
            </a:r>
            <a:r>
              <a:rPr lang="en-US" dirty="0" err="1" smtClean="0"/>
              <a:t>ni</a:t>
            </a:r>
            <a:r>
              <a:rPr lang="en-US" dirty="0" smtClean="0"/>
              <a:t> am con </a:t>
            </a:r>
            <a:r>
              <a:rPr lang="en-US" dirty="0" err="1" smtClean="0"/>
              <a:t>parit</a:t>
            </a:r>
            <a:r>
              <a:rPr lang="en-US" dirty="0" smtClean="0"/>
              <a:t>, </a:t>
            </a:r>
            <a:r>
              <a:rPr lang="en-US" dirty="0" err="1" smtClean="0"/>
              <a:t>officillatas</a:t>
            </a:r>
            <a:r>
              <a:rPr lang="en-US" dirty="0" smtClean="0"/>
              <a:t> </a:t>
            </a:r>
            <a:r>
              <a:rPr lang="en-US" dirty="0" err="1" smtClean="0"/>
              <a:t>sitis</a:t>
            </a:r>
            <a:r>
              <a:rPr lang="en-US" dirty="0" smtClean="0"/>
              <a:t> </a:t>
            </a:r>
            <a:r>
              <a:rPr lang="en-US" dirty="0" err="1" smtClean="0"/>
              <a:t>mosanim</a:t>
            </a:r>
            <a:endParaRPr lang="en-US" dirty="0" smtClean="0"/>
          </a:p>
          <a:p>
            <a:pPr lvl="0"/>
            <a:r>
              <a:rPr lang="en-US" dirty="0" err="1" smtClean="0"/>
              <a:t>Peribus</a:t>
            </a:r>
            <a:r>
              <a:rPr lang="en-US" dirty="0" smtClean="0"/>
              <a:t> </a:t>
            </a:r>
            <a:r>
              <a:rPr lang="en-US" dirty="0" err="1" smtClean="0"/>
              <a:t>ellate</a:t>
            </a:r>
            <a:r>
              <a:rPr lang="en-US" dirty="0" smtClean="0"/>
              <a:t> </a:t>
            </a:r>
            <a:r>
              <a:rPr lang="en-US" dirty="0" err="1" smtClean="0"/>
              <a:t>ipienem</a:t>
            </a:r>
            <a:r>
              <a:rPr lang="en-US" dirty="0" smtClean="0"/>
              <a:t> </a:t>
            </a:r>
            <a:r>
              <a:rPr lang="en-US" dirty="0" err="1" smtClean="0"/>
              <a:t>dolupta</a:t>
            </a:r>
            <a:r>
              <a:rPr lang="en-US" dirty="0" smtClean="0"/>
              <a:t> </a:t>
            </a:r>
            <a:r>
              <a:rPr lang="en-US" dirty="0" err="1" smtClean="0"/>
              <a:t>estorise</a:t>
            </a:r>
            <a:r>
              <a:rPr lang="en-US" dirty="0" smtClean="0"/>
              <a:t> </a:t>
            </a:r>
            <a:r>
              <a:rPr lang="en-US" dirty="0" err="1" smtClean="0"/>
              <a:t>saerum</a:t>
            </a:r>
            <a:r>
              <a:rPr lang="en-US" dirty="0" smtClean="0"/>
              <a:t> qui </a:t>
            </a:r>
            <a:r>
              <a:rPr lang="en-US" dirty="0" err="1" smtClean="0"/>
              <a:t>offic</a:t>
            </a:r>
            <a:endParaRPr lang="en-US" dirty="0" smtClean="0"/>
          </a:p>
          <a:p>
            <a:r>
              <a:rPr lang="en-US" dirty="0" err="1" smtClean="0"/>
              <a:t>Nullam</a:t>
            </a:r>
            <a:r>
              <a:rPr lang="en-US" dirty="0" smtClean="0"/>
              <a:t> </a:t>
            </a:r>
            <a:r>
              <a:rPr lang="en-US" dirty="0" err="1" smtClean="0"/>
              <a:t>varius</a:t>
            </a:r>
            <a:r>
              <a:rPr lang="en-US" dirty="0" smtClean="0"/>
              <a:t> </a:t>
            </a:r>
            <a:r>
              <a:rPr lang="en-US" dirty="0" err="1" smtClean="0"/>
              <a:t>turpis</a:t>
            </a:r>
            <a:r>
              <a:rPr lang="en-US" dirty="0" smtClean="0"/>
              <a:t> </a:t>
            </a:r>
            <a:r>
              <a:rPr lang="en-US" dirty="0" err="1" smtClean="0"/>
              <a:t>nec</a:t>
            </a:r>
            <a:r>
              <a:rPr lang="en-US" dirty="0" smtClean="0"/>
              <a:t> ipsum </a:t>
            </a:r>
            <a:r>
              <a:rPr lang="en-US" dirty="0" err="1" smtClean="0"/>
              <a:t>iaculis</a:t>
            </a:r>
            <a:r>
              <a:rPr lang="en-US" dirty="0" smtClean="0"/>
              <a:t> porta.</a:t>
            </a:r>
          </a:p>
          <a:p>
            <a:r>
              <a:rPr lang="en-US" dirty="0" err="1" smtClean="0"/>
              <a:t>Sed</a:t>
            </a:r>
            <a:r>
              <a:rPr lang="en-US" dirty="0" smtClean="0"/>
              <a:t> id ex </a:t>
            </a:r>
            <a:r>
              <a:rPr lang="en-US" dirty="0" err="1" smtClean="0"/>
              <a:t>quis</a:t>
            </a:r>
            <a:r>
              <a:rPr lang="en-US" dirty="0" smtClean="0"/>
              <a:t> ipsum </a:t>
            </a:r>
            <a:r>
              <a:rPr lang="en-US" dirty="0" err="1" smtClean="0"/>
              <a:t>vehicula</a:t>
            </a:r>
            <a:r>
              <a:rPr lang="en-US" dirty="0" smtClean="0"/>
              <a:t> </a:t>
            </a:r>
            <a:r>
              <a:rPr lang="en-US" dirty="0" err="1" smtClean="0"/>
              <a:t>scelerisque</a:t>
            </a:r>
            <a:r>
              <a:rPr lang="en-US" dirty="0" smtClean="0"/>
              <a:t>.</a:t>
            </a:r>
          </a:p>
          <a:p>
            <a:r>
              <a:rPr lang="en-US" dirty="0" err="1" smtClean="0"/>
              <a:t>Duis</a:t>
            </a:r>
            <a:r>
              <a:rPr lang="en-US" dirty="0" smtClean="0"/>
              <a:t> </a:t>
            </a:r>
            <a:r>
              <a:rPr lang="en-US" dirty="0" err="1" smtClean="0"/>
              <a:t>efficitur</a:t>
            </a:r>
            <a:r>
              <a:rPr lang="en-US" dirty="0" smtClean="0"/>
              <a:t> </a:t>
            </a:r>
            <a:r>
              <a:rPr lang="en-US" dirty="0" err="1" smtClean="0"/>
              <a:t>diam</a:t>
            </a:r>
            <a:r>
              <a:rPr lang="en-US" dirty="0" smtClean="0"/>
              <a:t> id </a:t>
            </a:r>
            <a:r>
              <a:rPr lang="en-US" dirty="0" err="1" smtClean="0"/>
              <a:t>vehicula</a:t>
            </a:r>
            <a:r>
              <a:rPr lang="en-US" dirty="0" smtClean="0"/>
              <a:t> </a:t>
            </a:r>
            <a:r>
              <a:rPr lang="en-US" dirty="0" err="1" smtClean="0"/>
              <a:t>lacinia</a:t>
            </a:r>
            <a:r>
              <a:rPr lang="en-US" dirty="0" smtClean="0"/>
              <a:t>.</a:t>
            </a:r>
          </a:p>
          <a:p>
            <a:r>
              <a:rPr lang="en-US" dirty="0" smtClean="0"/>
              <a:t>Integer </a:t>
            </a:r>
            <a:r>
              <a:rPr lang="en-US" dirty="0" err="1" smtClean="0"/>
              <a:t>sed</a:t>
            </a:r>
            <a:r>
              <a:rPr lang="en-US" dirty="0" smtClean="0"/>
              <a:t> </a:t>
            </a:r>
            <a:r>
              <a:rPr lang="en-US" dirty="0" err="1" smtClean="0"/>
              <a:t>nulla</a:t>
            </a:r>
            <a:r>
              <a:rPr lang="en-US" dirty="0" smtClean="0"/>
              <a:t> </a:t>
            </a:r>
            <a:r>
              <a:rPr lang="en-US" dirty="0" err="1" smtClean="0"/>
              <a:t>nec</a:t>
            </a:r>
            <a:r>
              <a:rPr lang="en-US" dirty="0" smtClean="0"/>
              <a:t> </a:t>
            </a:r>
            <a:r>
              <a:rPr lang="en-US" dirty="0" err="1" smtClean="0"/>
              <a:t>sem</a:t>
            </a:r>
            <a:r>
              <a:rPr lang="en-US" dirty="0" smtClean="0"/>
              <a:t> </a:t>
            </a:r>
            <a:r>
              <a:rPr lang="en-US" dirty="0" err="1" smtClean="0"/>
              <a:t>aliquam</a:t>
            </a:r>
            <a:r>
              <a:rPr lang="en-US" dirty="0" smtClean="0"/>
              <a:t> </a:t>
            </a:r>
            <a:r>
              <a:rPr lang="en-US" dirty="0" err="1" smtClean="0"/>
              <a:t>efficitur</a:t>
            </a:r>
            <a:r>
              <a:rPr lang="en-US" dirty="0" smtClean="0"/>
              <a:t>.</a:t>
            </a:r>
          </a:p>
          <a:p>
            <a:r>
              <a:rPr lang="en-US" dirty="0" err="1" smtClean="0"/>
              <a:t>Aliquam</a:t>
            </a:r>
            <a:r>
              <a:rPr lang="en-US" dirty="0" smtClean="0"/>
              <a:t> ac </a:t>
            </a:r>
            <a:r>
              <a:rPr lang="en-US" dirty="0" err="1" smtClean="0"/>
              <a:t>orci</a:t>
            </a:r>
            <a:r>
              <a:rPr lang="en-US" dirty="0" smtClean="0"/>
              <a:t> </a:t>
            </a:r>
            <a:r>
              <a:rPr lang="en-US" dirty="0" err="1" smtClean="0"/>
              <a:t>vehicula</a:t>
            </a:r>
            <a:r>
              <a:rPr lang="en-US" dirty="0" smtClean="0"/>
              <a:t>, </a:t>
            </a:r>
            <a:r>
              <a:rPr lang="en-US" dirty="0" err="1" smtClean="0"/>
              <a:t>condimentum</a:t>
            </a:r>
            <a:r>
              <a:rPr lang="en-US" dirty="0" smtClean="0"/>
              <a:t> dui sit </a:t>
            </a:r>
            <a:r>
              <a:rPr lang="en-US" dirty="0" err="1" smtClean="0"/>
              <a:t>amet</a:t>
            </a:r>
            <a:r>
              <a:rPr lang="en-US" dirty="0" smtClean="0"/>
              <a:t>, </a:t>
            </a:r>
            <a:r>
              <a:rPr lang="en-US" dirty="0" err="1" smtClean="0"/>
              <a:t>tincidunt</a:t>
            </a:r>
            <a:r>
              <a:rPr lang="en-US" dirty="0" smtClean="0"/>
              <a:t> </a:t>
            </a:r>
            <a:r>
              <a:rPr lang="en-US" dirty="0" err="1" smtClean="0"/>
              <a:t>tortor</a:t>
            </a:r>
            <a:r>
              <a:rPr lang="en-US" dirty="0" smtClean="0"/>
              <a:t>.</a:t>
            </a:r>
          </a:p>
          <a:p>
            <a:r>
              <a:rPr lang="en-US" dirty="0" err="1" smtClean="0"/>
              <a:t>Nulla</a:t>
            </a:r>
            <a:r>
              <a:rPr lang="en-US" dirty="0" smtClean="0"/>
              <a:t> semper libero non </a:t>
            </a:r>
            <a:r>
              <a:rPr lang="en-US" dirty="0" err="1" smtClean="0"/>
              <a:t>justo</a:t>
            </a:r>
            <a:r>
              <a:rPr lang="en-US" dirty="0" smtClean="0"/>
              <a:t> </a:t>
            </a:r>
            <a:r>
              <a:rPr lang="en-US" dirty="0" err="1" smtClean="0"/>
              <a:t>scelerisque</a:t>
            </a:r>
            <a:r>
              <a:rPr lang="en-US" dirty="0" smtClean="0"/>
              <a:t> </a:t>
            </a:r>
            <a:r>
              <a:rPr lang="en-US" dirty="0" err="1" smtClean="0"/>
              <a:t>aliquam</a:t>
            </a:r>
            <a:r>
              <a:rPr lang="en-US" dirty="0" smtClean="0"/>
              <a:t>.</a:t>
            </a:r>
          </a:p>
          <a:p>
            <a:r>
              <a:rPr lang="en-US" dirty="0" smtClean="0"/>
              <a:t>In et </a:t>
            </a:r>
            <a:r>
              <a:rPr lang="en-US" dirty="0" err="1" smtClean="0"/>
              <a:t>nibh</a:t>
            </a:r>
            <a:r>
              <a:rPr lang="en-US" dirty="0" smtClean="0"/>
              <a:t> </a:t>
            </a:r>
            <a:r>
              <a:rPr lang="en-US" dirty="0" err="1" smtClean="0"/>
              <a:t>eu</a:t>
            </a:r>
            <a:r>
              <a:rPr lang="en-US" dirty="0" smtClean="0"/>
              <a:t> </a:t>
            </a:r>
            <a:r>
              <a:rPr lang="en-US" dirty="0" err="1" smtClean="0"/>
              <a:t>massa</a:t>
            </a:r>
            <a:r>
              <a:rPr lang="en-US" dirty="0" smtClean="0"/>
              <a:t> gravida </a:t>
            </a:r>
            <a:r>
              <a:rPr lang="en-US" dirty="0" err="1" smtClean="0"/>
              <a:t>pulvinar</a:t>
            </a:r>
            <a:r>
              <a:rPr lang="en-US" dirty="0" smtClean="0"/>
              <a:t>.</a:t>
            </a:r>
          </a:p>
          <a:p>
            <a:r>
              <a:rPr lang="en-US" dirty="0" err="1" smtClean="0"/>
              <a:t>Suspendisse</a:t>
            </a:r>
            <a:r>
              <a:rPr lang="en-US" dirty="0" smtClean="0"/>
              <a:t> </a:t>
            </a:r>
            <a:r>
              <a:rPr lang="en-US" dirty="0" err="1" smtClean="0"/>
              <a:t>dapibus</a:t>
            </a:r>
            <a:r>
              <a:rPr lang="en-US" dirty="0" smtClean="0"/>
              <a:t> </a:t>
            </a:r>
            <a:r>
              <a:rPr lang="en-US" dirty="0" err="1" smtClean="0"/>
              <a:t>tellus</a:t>
            </a:r>
            <a:r>
              <a:rPr lang="en-US" dirty="0" smtClean="0"/>
              <a:t> </a:t>
            </a:r>
            <a:r>
              <a:rPr lang="en-US" dirty="0" err="1" smtClean="0"/>
              <a:t>quis</a:t>
            </a:r>
            <a:r>
              <a:rPr lang="en-US" dirty="0" smtClean="0"/>
              <a:t> </a:t>
            </a:r>
            <a:r>
              <a:rPr lang="en-US" dirty="0" err="1" smtClean="0"/>
              <a:t>odio</a:t>
            </a:r>
            <a:r>
              <a:rPr lang="en-US" dirty="0" smtClean="0"/>
              <a:t> maximus </a:t>
            </a:r>
            <a:r>
              <a:rPr lang="en-US" dirty="0" err="1" smtClean="0"/>
              <a:t>varius</a:t>
            </a:r>
            <a:r>
              <a:rPr lang="en-US" dirty="0" smtClean="0"/>
              <a:t>.</a:t>
            </a:r>
          </a:p>
          <a:p>
            <a:r>
              <a:rPr lang="en-US" dirty="0" err="1" smtClean="0"/>
              <a:t>Nullam</a:t>
            </a:r>
            <a:r>
              <a:rPr lang="en-US" dirty="0" smtClean="0"/>
              <a:t> </a:t>
            </a:r>
            <a:r>
              <a:rPr lang="en-US" dirty="0" err="1" smtClean="0"/>
              <a:t>vel</a:t>
            </a:r>
            <a:r>
              <a:rPr lang="en-US" dirty="0" smtClean="0"/>
              <a:t> dolor </a:t>
            </a:r>
            <a:r>
              <a:rPr lang="en-US" dirty="0" err="1" smtClean="0"/>
              <a:t>eget</a:t>
            </a:r>
            <a:r>
              <a:rPr lang="en-US" dirty="0" smtClean="0"/>
              <a:t> </a:t>
            </a:r>
            <a:r>
              <a:rPr lang="en-US" dirty="0" err="1" smtClean="0"/>
              <a:t>nunc</a:t>
            </a:r>
            <a:r>
              <a:rPr lang="en-US" dirty="0" smtClean="0"/>
              <a:t> </a:t>
            </a:r>
            <a:r>
              <a:rPr lang="en-US" dirty="0" err="1" smtClean="0"/>
              <a:t>interdum</a:t>
            </a:r>
            <a:r>
              <a:rPr lang="en-US" dirty="0" smtClean="0"/>
              <a:t> </a:t>
            </a:r>
            <a:r>
              <a:rPr lang="en-US" dirty="0" err="1" smtClean="0"/>
              <a:t>ornare</a:t>
            </a:r>
            <a:r>
              <a:rPr lang="en-US" dirty="0" smtClean="0"/>
              <a:t>.</a:t>
            </a:r>
          </a:p>
          <a:p>
            <a:r>
              <a:rPr lang="en-US" dirty="0" err="1" smtClean="0"/>
              <a:t>Sed</a:t>
            </a:r>
            <a:r>
              <a:rPr lang="en-US" dirty="0" smtClean="0"/>
              <a:t> </a:t>
            </a:r>
            <a:r>
              <a:rPr lang="en-US" dirty="0" err="1" smtClean="0"/>
              <a:t>feugiat</a:t>
            </a:r>
            <a:r>
              <a:rPr lang="en-US" dirty="0" smtClean="0"/>
              <a:t> </a:t>
            </a:r>
            <a:r>
              <a:rPr lang="en-US" dirty="0" err="1" smtClean="0"/>
              <a:t>velit</a:t>
            </a:r>
            <a:r>
              <a:rPr lang="en-US" dirty="0" smtClean="0"/>
              <a:t> vitae </a:t>
            </a:r>
            <a:r>
              <a:rPr lang="en-US" dirty="0" err="1" smtClean="0"/>
              <a:t>posuere</a:t>
            </a:r>
            <a:r>
              <a:rPr lang="en-US" dirty="0" smtClean="0"/>
              <a:t> </a:t>
            </a:r>
            <a:r>
              <a:rPr lang="en-US" dirty="0" err="1" smtClean="0"/>
              <a:t>efficitur</a:t>
            </a:r>
            <a:r>
              <a:rPr lang="en-US" dirty="0" smtClean="0"/>
              <a:t>.</a:t>
            </a:r>
          </a:p>
          <a:p>
            <a:endParaRPr lang="en-US" dirty="0" smtClean="0"/>
          </a:p>
          <a:p>
            <a:pPr lvl="0"/>
            <a:endParaRPr lang="en-US" dirty="0" smtClean="0"/>
          </a:p>
        </p:txBody>
      </p:sp>
    </p:spTree>
    <p:extLst>
      <p:ext uri="{BB962C8B-B14F-4D97-AF65-F5344CB8AC3E}">
        <p14:creationId xmlns:p14="http://schemas.microsoft.com/office/powerpoint/2010/main" val="12342374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Centered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000" b="1" i="0">
                <a:latin typeface="Verdana" charset="0"/>
                <a:ea typeface="Verdana" charset="0"/>
                <a:cs typeface="Verdana" charset="0"/>
              </a:defRPr>
            </a:lvl1pPr>
          </a:lstStyle>
          <a:p>
            <a:r>
              <a:rPr lang="en-US" dirty="0" smtClean="0"/>
              <a:t>More Than A Quick Fix</a:t>
            </a:r>
            <a:endParaRPr lang="en-US" dirty="0"/>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
        <p:nvSpPr>
          <p:cNvPr id="12" name="Text Placeholder 2"/>
          <p:cNvSpPr>
            <a:spLocks noGrp="1"/>
          </p:cNvSpPr>
          <p:nvPr>
            <p:ph type="body" idx="1" hasCustomPrompt="1"/>
          </p:nvPr>
        </p:nvSpPr>
        <p:spPr>
          <a:xfrm>
            <a:off x="1236630" y="2141906"/>
            <a:ext cx="6609348" cy="3633116"/>
          </a:xfrm>
          <a:prstGeom prst="rect">
            <a:avLst/>
          </a:prstGeom>
        </p:spPr>
        <p:txBody>
          <a:bodyPr>
            <a:normAutofit/>
          </a:bodyPr>
          <a:lstStyle>
            <a:lvl1pPr marL="171450" indent="-171450">
              <a:lnSpc>
                <a:spcPct val="150000"/>
              </a:lnSpc>
              <a:spcBef>
                <a:spcPts val="0"/>
              </a:spcBef>
              <a:buFont typeface="Arial" charset="0"/>
              <a:buChar char="•"/>
              <a:defRPr sz="1200" b="0" i="0" baseline="0">
                <a:solidFill>
                  <a:srgbClr val="828383"/>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smtClean="0"/>
              <a:t>Igendaerat</a:t>
            </a:r>
            <a:r>
              <a:rPr lang="en-US" dirty="0" smtClean="0"/>
              <a:t> as </a:t>
            </a:r>
            <a:r>
              <a:rPr lang="en-US" dirty="0" err="1" smtClean="0"/>
              <a:t>porpossin</a:t>
            </a:r>
            <a:r>
              <a:rPr lang="en-US" dirty="0" smtClean="0"/>
              <a:t> con </a:t>
            </a:r>
            <a:r>
              <a:rPr lang="en-US" dirty="0" err="1" smtClean="0"/>
              <a:t>pe</a:t>
            </a:r>
            <a:r>
              <a:rPr lang="en-US" dirty="0" smtClean="0"/>
              <a:t> sim </a:t>
            </a:r>
            <a:r>
              <a:rPr lang="en-US" dirty="0" err="1" smtClean="0"/>
              <a:t>Bereptatur</a:t>
            </a:r>
            <a:r>
              <a:rPr lang="en-US" dirty="0" smtClean="0"/>
              <a:t> re </a:t>
            </a:r>
            <a:r>
              <a:rPr lang="en-US" dirty="0" err="1" smtClean="0"/>
              <a:t>sinctorio</a:t>
            </a:r>
            <a:r>
              <a:rPr lang="en-US" dirty="0" smtClean="0"/>
              <a:t>.</a:t>
            </a:r>
          </a:p>
          <a:p>
            <a:pPr lvl="0"/>
            <a:r>
              <a:rPr lang="en-US" dirty="0" err="1" smtClean="0"/>
              <a:t>Evel</a:t>
            </a:r>
            <a:r>
              <a:rPr lang="en-US" dirty="0" smtClean="0"/>
              <a:t> </a:t>
            </a:r>
            <a:r>
              <a:rPr lang="en-US" dirty="0" err="1" smtClean="0"/>
              <a:t>ium</a:t>
            </a:r>
            <a:r>
              <a:rPr lang="en-US" dirty="0" smtClean="0"/>
              <a:t> </a:t>
            </a:r>
            <a:r>
              <a:rPr lang="en-US" dirty="0" err="1" smtClean="0"/>
              <a:t>quiae</a:t>
            </a:r>
            <a:r>
              <a:rPr lang="en-US" dirty="0" smtClean="0"/>
              <a:t> </a:t>
            </a:r>
            <a:r>
              <a:rPr lang="en-US" dirty="0" err="1" smtClean="0"/>
              <a:t>voluptas</a:t>
            </a:r>
            <a:r>
              <a:rPr lang="en-US" dirty="0" smtClean="0"/>
              <a:t> </a:t>
            </a:r>
            <a:r>
              <a:rPr lang="en-US" dirty="0" err="1" smtClean="0"/>
              <a:t>everatquodi</a:t>
            </a:r>
            <a:r>
              <a:rPr lang="en-US" dirty="0" smtClean="0"/>
              <a:t> </a:t>
            </a:r>
            <a:r>
              <a:rPr lang="en-US" dirty="0" err="1" smtClean="0"/>
              <a:t>rempore</a:t>
            </a:r>
            <a:r>
              <a:rPr lang="en-US" dirty="0" smtClean="0"/>
              <a:t> </a:t>
            </a:r>
            <a:r>
              <a:rPr lang="en-US" dirty="0" err="1" smtClean="0"/>
              <a:t>ni</a:t>
            </a:r>
            <a:r>
              <a:rPr lang="en-US" dirty="0" smtClean="0"/>
              <a:t> </a:t>
            </a:r>
            <a:r>
              <a:rPr lang="en-US" dirty="0" err="1" smtClean="0"/>
              <a:t>aut</a:t>
            </a:r>
            <a:r>
              <a:rPr lang="en-US" dirty="0" smtClean="0"/>
              <a:t> </a:t>
            </a:r>
            <a:r>
              <a:rPr lang="en-US" dirty="0" err="1" smtClean="0"/>
              <a:t>quiatur</a:t>
            </a:r>
            <a:endParaRPr lang="en-US" dirty="0" smtClean="0"/>
          </a:p>
          <a:p>
            <a:pPr lvl="0"/>
            <a:r>
              <a:rPr lang="en-US" dirty="0" err="1" smtClean="0"/>
              <a:t>Aut</a:t>
            </a:r>
            <a:r>
              <a:rPr lang="en-US" dirty="0" smtClean="0"/>
              <a:t> </a:t>
            </a:r>
            <a:r>
              <a:rPr lang="en-US" dirty="0" err="1" smtClean="0"/>
              <a:t>excerum</a:t>
            </a:r>
            <a:r>
              <a:rPr lang="en-US" dirty="0" smtClean="0"/>
              <a:t> </a:t>
            </a:r>
            <a:r>
              <a:rPr lang="en-US" dirty="0" err="1" smtClean="0"/>
              <a:t>ni</a:t>
            </a:r>
            <a:r>
              <a:rPr lang="en-US" dirty="0" smtClean="0"/>
              <a:t> am con </a:t>
            </a:r>
            <a:r>
              <a:rPr lang="en-US" dirty="0" err="1" smtClean="0"/>
              <a:t>parit</a:t>
            </a:r>
            <a:r>
              <a:rPr lang="en-US" dirty="0" smtClean="0"/>
              <a:t>, </a:t>
            </a:r>
            <a:r>
              <a:rPr lang="en-US" dirty="0" err="1" smtClean="0"/>
              <a:t>officillatas</a:t>
            </a:r>
            <a:r>
              <a:rPr lang="en-US" dirty="0" smtClean="0"/>
              <a:t> </a:t>
            </a:r>
            <a:r>
              <a:rPr lang="en-US" dirty="0" err="1" smtClean="0"/>
              <a:t>sitis</a:t>
            </a:r>
            <a:r>
              <a:rPr lang="en-US" dirty="0" smtClean="0"/>
              <a:t> </a:t>
            </a:r>
            <a:r>
              <a:rPr lang="en-US" dirty="0" err="1" smtClean="0"/>
              <a:t>mosanim</a:t>
            </a:r>
            <a:endParaRPr lang="en-US" dirty="0" smtClean="0"/>
          </a:p>
          <a:p>
            <a:pPr lvl="0"/>
            <a:r>
              <a:rPr lang="en-US" dirty="0" err="1" smtClean="0"/>
              <a:t>Peribus</a:t>
            </a:r>
            <a:r>
              <a:rPr lang="en-US" dirty="0" smtClean="0"/>
              <a:t> </a:t>
            </a:r>
            <a:r>
              <a:rPr lang="en-US" dirty="0" err="1" smtClean="0"/>
              <a:t>ellate</a:t>
            </a:r>
            <a:r>
              <a:rPr lang="en-US" dirty="0" smtClean="0"/>
              <a:t> </a:t>
            </a:r>
            <a:r>
              <a:rPr lang="en-US" dirty="0" err="1" smtClean="0"/>
              <a:t>ipienem</a:t>
            </a:r>
            <a:r>
              <a:rPr lang="en-US" dirty="0" smtClean="0"/>
              <a:t> </a:t>
            </a:r>
            <a:r>
              <a:rPr lang="en-US" dirty="0" err="1" smtClean="0"/>
              <a:t>dolupta</a:t>
            </a:r>
            <a:r>
              <a:rPr lang="en-US" dirty="0" smtClean="0"/>
              <a:t> </a:t>
            </a:r>
            <a:r>
              <a:rPr lang="en-US" dirty="0" err="1" smtClean="0"/>
              <a:t>estorise</a:t>
            </a:r>
            <a:r>
              <a:rPr lang="en-US" dirty="0" smtClean="0"/>
              <a:t> </a:t>
            </a:r>
            <a:r>
              <a:rPr lang="en-US" dirty="0" err="1" smtClean="0"/>
              <a:t>saerum</a:t>
            </a:r>
            <a:r>
              <a:rPr lang="en-US" dirty="0" smtClean="0"/>
              <a:t> qui </a:t>
            </a:r>
            <a:r>
              <a:rPr lang="en-US" dirty="0" err="1" smtClean="0"/>
              <a:t>offic</a:t>
            </a:r>
            <a:endParaRPr lang="en-US" dirty="0" smtClean="0"/>
          </a:p>
          <a:p>
            <a:r>
              <a:rPr lang="en-US" dirty="0" err="1" smtClean="0"/>
              <a:t>Nullam</a:t>
            </a:r>
            <a:r>
              <a:rPr lang="en-US" dirty="0" smtClean="0"/>
              <a:t> </a:t>
            </a:r>
            <a:r>
              <a:rPr lang="en-US" dirty="0" err="1" smtClean="0"/>
              <a:t>varius</a:t>
            </a:r>
            <a:r>
              <a:rPr lang="en-US" dirty="0" smtClean="0"/>
              <a:t> </a:t>
            </a:r>
            <a:r>
              <a:rPr lang="en-US" dirty="0" err="1" smtClean="0"/>
              <a:t>turpis</a:t>
            </a:r>
            <a:r>
              <a:rPr lang="en-US" dirty="0" smtClean="0"/>
              <a:t> </a:t>
            </a:r>
            <a:r>
              <a:rPr lang="en-US" dirty="0" err="1" smtClean="0"/>
              <a:t>nec</a:t>
            </a:r>
            <a:r>
              <a:rPr lang="en-US" dirty="0" smtClean="0"/>
              <a:t> ipsum </a:t>
            </a:r>
            <a:r>
              <a:rPr lang="en-US" dirty="0" err="1" smtClean="0"/>
              <a:t>iaculis</a:t>
            </a:r>
            <a:r>
              <a:rPr lang="en-US" dirty="0" smtClean="0"/>
              <a:t> porta.</a:t>
            </a:r>
          </a:p>
          <a:p>
            <a:r>
              <a:rPr lang="en-US" dirty="0" err="1" smtClean="0"/>
              <a:t>Sed</a:t>
            </a:r>
            <a:r>
              <a:rPr lang="en-US" dirty="0" smtClean="0"/>
              <a:t> id ex </a:t>
            </a:r>
            <a:r>
              <a:rPr lang="en-US" dirty="0" err="1" smtClean="0"/>
              <a:t>quis</a:t>
            </a:r>
            <a:r>
              <a:rPr lang="en-US" dirty="0" smtClean="0"/>
              <a:t> ipsum </a:t>
            </a:r>
            <a:r>
              <a:rPr lang="en-US" dirty="0" err="1" smtClean="0"/>
              <a:t>vehicula</a:t>
            </a:r>
            <a:r>
              <a:rPr lang="en-US" dirty="0" smtClean="0"/>
              <a:t> </a:t>
            </a:r>
            <a:r>
              <a:rPr lang="en-US" dirty="0" err="1" smtClean="0"/>
              <a:t>scelerisque</a:t>
            </a:r>
            <a:r>
              <a:rPr lang="en-US" dirty="0" smtClean="0"/>
              <a:t>.</a:t>
            </a:r>
          </a:p>
          <a:p>
            <a:r>
              <a:rPr lang="en-US" dirty="0" err="1" smtClean="0"/>
              <a:t>Duis</a:t>
            </a:r>
            <a:r>
              <a:rPr lang="en-US" dirty="0" smtClean="0"/>
              <a:t> </a:t>
            </a:r>
            <a:r>
              <a:rPr lang="en-US" dirty="0" err="1" smtClean="0"/>
              <a:t>efficitur</a:t>
            </a:r>
            <a:r>
              <a:rPr lang="en-US" dirty="0" smtClean="0"/>
              <a:t> </a:t>
            </a:r>
            <a:r>
              <a:rPr lang="en-US" dirty="0" err="1" smtClean="0"/>
              <a:t>diam</a:t>
            </a:r>
            <a:r>
              <a:rPr lang="en-US" dirty="0" smtClean="0"/>
              <a:t> id </a:t>
            </a:r>
            <a:r>
              <a:rPr lang="en-US" dirty="0" err="1" smtClean="0"/>
              <a:t>vehicula</a:t>
            </a:r>
            <a:r>
              <a:rPr lang="en-US" dirty="0" smtClean="0"/>
              <a:t> </a:t>
            </a:r>
            <a:r>
              <a:rPr lang="en-US" dirty="0" err="1" smtClean="0"/>
              <a:t>lacinia</a:t>
            </a:r>
            <a:r>
              <a:rPr lang="en-US" dirty="0" smtClean="0"/>
              <a:t>.</a:t>
            </a:r>
          </a:p>
          <a:p>
            <a:r>
              <a:rPr lang="en-US" dirty="0" smtClean="0"/>
              <a:t>Integer </a:t>
            </a:r>
            <a:r>
              <a:rPr lang="en-US" dirty="0" err="1" smtClean="0"/>
              <a:t>sed</a:t>
            </a:r>
            <a:r>
              <a:rPr lang="en-US" dirty="0" smtClean="0"/>
              <a:t> </a:t>
            </a:r>
            <a:r>
              <a:rPr lang="en-US" dirty="0" err="1" smtClean="0"/>
              <a:t>nulla</a:t>
            </a:r>
            <a:r>
              <a:rPr lang="en-US" dirty="0" smtClean="0"/>
              <a:t> </a:t>
            </a:r>
            <a:r>
              <a:rPr lang="en-US" dirty="0" err="1" smtClean="0"/>
              <a:t>nec</a:t>
            </a:r>
            <a:r>
              <a:rPr lang="en-US" dirty="0" smtClean="0"/>
              <a:t> </a:t>
            </a:r>
            <a:r>
              <a:rPr lang="en-US" dirty="0" err="1" smtClean="0"/>
              <a:t>sem</a:t>
            </a:r>
            <a:r>
              <a:rPr lang="en-US" dirty="0" smtClean="0"/>
              <a:t> </a:t>
            </a:r>
            <a:r>
              <a:rPr lang="en-US" dirty="0" err="1" smtClean="0"/>
              <a:t>aliquam</a:t>
            </a:r>
            <a:r>
              <a:rPr lang="en-US" dirty="0" smtClean="0"/>
              <a:t> </a:t>
            </a:r>
            <a:r>
              <a:rPr lang="en-US" dirty="0" err="1" smtClean="0"/>
              <a:t>efficitur</a:t>
            </a:r>
            <a:r>
              <a:rPr lang="en-US" dirty="0" smtClean="0"/>
              <a:t>.</a:t>
            </a:r>
          </a:p>
          <a:p>
            <a:r>
              <a:rPr lang="en-US" dirty="0" err="1" smtClean="0"/>
              <a:t>Aliquam</a:t>
            </a:r>
            <a:r>
              <a:rPr lang="en-US" dirty="0" smtClean="0"/>
              <a:t> ac </a:t>
            </a:r>
            <a:r>
              <a:rPr lang="en-US" dirty="0" err="1" smtClean="0"/>
              <a:t>orci</a:t>
            </a:r>
            <a:r>
              <a:rPr lang="en-US" dirty="0" smtClean="0"/>
              <a:t> </a:t>
            </a:r>
            <a:r>
              <a:rPr lang="en-US" dirty="0" err="1" smtClean="0"/>
              <a:t>vehicula</a:t>
            </a:r>
            <a:r>
              <a:rPr lang="en-US" dirty="0" smtClean="0"/>
              <a:t>, </a:t>
            </a:r>
            <a:r>
              <a:rPr lang="en-US" dirty="0" err="1" smtClean="0"/>
              <a:t>condimentum</a:t>
            </a:r>
            <a:r>
              <a:rPr lang="en-US" dirty="0" smtClean="0"/>
              <a:t> dui sit </a:t>
            </a:r>
            <a:r>
              <a:rPr lang="en-US" dirty="0" err="1" smtClean="0"/>
              <a:t>amet</a:t>
            </a:r>
            <a:r>
              <a:rPr lang="en-US" dirty="0" smtClean="0"/>
              <a:t>, </a:t>
            </a:r>
            <a:r>
              <a:rPr lang="en-US" dirty="0" err="1" smtClean="0"/>
              <a:t>tincidunt</a:t>
            </a:r>
            <a:r>
              <a:rPr lang="en-US" dirty="0" smtClean="0"/>
              <a:t> </a:t>
            </a:r>
            <a:r>
              <a:rPr lang="en-US" dirty="0" err="1" smtClean="0"/>
              <a:t>tortor</a:t>
            </a:r>
            <a:r>
              <a:rPr lang="en-US" dirty="0" smtClean="0"/>
              <a:t>.</a:t>
            </a:r>
          </a:p>
          <a:p>
            <a:r>
              <a:rPr lang="en-US" dirty="0" err="1" smtClean="0"/>
              <a:t>Nulla</a:t>
            </a:r>
            <a:r>
              <a:rPr lang="en-US" dirty="0" smtClean="0"/>
              <a:t> semper libero non </a:t>
            </a:r>
            <a:r>
              <a:rPr lang="en-US" dirty="0" err="1" smtClean="0"/>
              <a:t>justo</a:t>
            </a:r>
            <a:r>
              <a:rPr lang="en-US" dirty="0" smtClean="0"/>
              <a:t> </a:t>
            </a:r>
            <a:r>
              <a:rPr lang="en-US" dirty="0" err="1" smtClean="0"/>
              <a:t>scelerisque</a:t>
            </a:r>
            <a:r>
              <a:rPr lang="en-US" dirty="0" smtClean="0"/>
              <a:t> </a:t>
            </a:r>
            <a:r>
              <a:rPr lang="en-US" dirty="0" err="1" smtClean="0"/>
              <a:t>aliquam</a:t>
            </a:r>
            <a:r>
              <a:rPr lang="en-US" dirty="0" smtClean="0"/>
              <a:t>.</a:t>
            </a:r>
          </a:p>
          <a:p>
            <a:endParaRPr lang="en-US" dirty="0" smtClean="0"/>
          </a:p>
          <a:p>
            <a:pPr lvl="0"/>
            <a:endParaRPr lang="en-US" dirty="0" smtClean="0"/>
          </a:p>
        </p:txBody>
      </p:sp>
    </p:spTree>
    <p:extLst>
      <p:ext uri="{BB962C8B-B14F-4D97-AF65-F5344CB8AC3E}">
        <p14:creationId xmlns:p14="http://schemas.microsoft.com/office/powerpoint/2010/main" val="11155510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Text 1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000" b="1" i="0">
                <a:latin typeface="Verdana" charset="0"/>
                <a:ea typeface="Verdana" charset="0"/>
                <a:cs typeface="Verdana" charset="0"/>
              </a:defRPr>
            </a:lvl1pPr>
          </a:lstStyle>
          <a:p>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a:p>
        </p:txBody>
      </p:sp>
      <p:sp>
        <p:nvSpPr>
          <p:cNvPr id="4"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smtClean="0"/>
              <a:t>Igendaerat</a:t>
            </a:r>
            <a:r>
              <a:rPr lang="en-US" dirty="0" smtClean="0"/>
              <a:t> as </a:t>
            </a:r>
            <a:r>
              <a:rPr lang="en-US" dirty="0" err="1" smtClean="0"/>
              <a:t>porpossin</a:t>
            </a:r>
            <a:r>
              <a:rPr lang="en-US" dirty="0" smtClean="0"/>
              <a:t> con </a:t>
            </a:r>
            <a:r>
              <a:rPr lang="en-US" dirty="0" err="1" smtClean="0"/>
              <a:t>pe</a:t>
            </a:r>
            <a:r>
              <a:rPr lang="en-US" dirty="0" smtClean="0"/>
              <a:t> </a:t>
            </a:r>
            <a:r>
              <a:rPr lang="en-US" dirty="0" err="1" smtClean="0"/>
              <a:t>simBereptatur</a:t>
            </a:r>
            <a:r>
              <a:rPr lang="en-US" dirty="0" smtClean="0"/>
              <a:t> re </a:t>
            </a:r>
            <a:r>
              <a:rPr lang="en-US" dirty="0" err="1" smtClean="0"/>
              <a:t>sinctorio</a:t>
            </a:r>
            <a:r>
              <a:rPr lang="en-US" dirty="0" smtClean="0"/>
              <a:t>. </a:t>
            </a:r>
          </a:p>
          <a:p>
            <a:pPr lvl="0"/>
            <a:r>
              <a:rPr lang="en-US" dirty="0" err="1" smtClean="0"/>
              <a:t>Evel</a:t>
            </a:r>
            <a:r>
              <a:rPr lang="en-US" dirty="0" smtClean="0"/>
              <a:t> </a:t>
            </a:r>
            <a:r>
              <a:rPr lang="en-US" dirty="0" err="1" smtClean="0"/>
              <a:t>ium</a:t>
            </a:r>
            <a:r>
              <a:rPr lang="en-US" dirty="0" smtClean="0"/>
              <a:t> </a:t>
            </a:r>
            <a:r>
              <a:rPr lang="en-US" dirty="0" err="1" smtClean="0"/>
              <a:t>quiae</a:t>
            </a:r>
            <a:r>
              <a:rPr lang="en-US" dirty="0" smtClean="0"/>
              <a:t> </a:t>
            </a:r>
            <a:r>
              <a:rPr lang="en-US" dirty="0" err="1" smtClean="0"/>
              <a:t>voluptas</a:t>
            </a:r>
            <a:r>
              <a:rPr lang="en-US" dirty="0" smtClean="0"/>
              <a:t> </a:t>
            </a:r>
            <a:r>
              <a:rPr lang="en-US" dirty="0" err="1" smtClean="0"/>
              <a:t>everatquodi</a:t>
            </a:r>
            <a:r>
              <a:rPr lang="en-US" dirty="0" smtClean="0"/>
              <a:t> </a:t>
            </a:r>
            <a:r>
              <a:rPr lang="en-US" dirty="0" err="1" smtClean="0"/>
              <a:t>rempore</a:t>
            </a:r>
            <a:r>
              <a:rPr lang="en-US" dirty="0" smtClean="0"/>
              <a:t> </a:t>
            </a:r>
            <a:r>
              <a:rPr lang="en-US" dirty="0" err="1" smtClean="0"/>
              <a:t>ni</a:t>
            </a:r>
            <a:r>
              <a:rPr lang="en-US" dirty="0" smtClean="0"/>
              <a:t> </a:t>
            </a:r>
            <a:r>
              <a:rPr lang="en-US" dirty="0" err="1" smtClean="0"/>
              <a:t>aut</a:t>
            </a:r>
            <a:r>
              <a:rPr lang="en-US" dirty="0" smtClean="0"/>
              <a:t> </a:t>
            </a:r>
            <a:r>
              <a:rPr lang="en-US" dirty="0" err="1" smtClean="0"/>
              <a:t>quiatur</a:t>
            </a:r>
            <a:r>
              <a:rPr lang="en-US" dirty="0" smtClean="0"/>
              <a:t> </a:t>
            </a:r>
            <a:r>
              <a:rPr lang="en-US" dirty="0" err="1" smtClean="0"/>
              <a:t>aut</a:t>
            </a:r>
            <a:r>
              <a:rPr lang="en-US" dirty="0" smtClean="0"/>
              <a:t> </a:t>
            </a:r>
            <a:r>
              <a:rPr lang="en-US" dirty="0" err="1" smtClean="0"/>
              <a:t>excerum</a:t>
            </a:r>
            <a:r>
              <a:rPr lang="en-US" dirty="0" smtClean="0"/>
              <a:t> </a:t>
            </a:r>
            <a:r>
              <a:rPr lang="en-US" dirty="0" err="1" smtClean="0"/>
              <a:t>ni</a:t>
            </a:r>
            <a:r>
              <a:rPr lang="en-US" dirty="0" smtClean="0"/>
              <a:t>. </a:t>
            </a:r>
          </a:p>
          <a:p>
            <a:pPr lvl="0"/>
            <a:r>
              <a:rPr lang="en-US" dirty="0" err="1" smtClean="0"/>
              <a:t>Pellentesque</a:t>
            </a:r>
            <a:r>
              <a:rPr lang="en-US" dirty="0" smtClean="0"/>
              <a:t> </a:t>
            </a:r>
            <a:r>
              <a:rPr lang="en-US" dirty="0" err="1" smtClean="0"/>
              <a:t>pellentesque</a:t>
            </a:r>
            <a:r>
              <a:rPr lang="en-US" dirty="0" smtClean="0"/>
              <a:t> </a:t>
            </a:r>
            <a:r>
              <a:rPr lang="en-US" dirty="0" err="1" smtClean="0"/>
              <a:t>egestas</a:t>
            </a:r>
            <a:r>
              <a:rPr lang="en-US" dirty="0" smtClean="0"/>
              <a:t> </a:t>
            </a:r>
            <a:r>
              <a:rPr lang="en-US" dirty="0" err="1" smtClean="0"/>
              <a:t>turpis</a:t>
            </a:r>
            <a:r>
              <a:rPr lang="en-US" dirty="0" smtClean="0"/>
              <a:t>, </a:t>
            </a:r>
            <a:r>
              <a:rPr lang="en-US" dirty="0" err="1" smtClean="0"/>
              <a:t>vel</a:t>
            </a:r>
            <a:r>
              <a:rPr lang="en-US" dirty="0" smtClean="0"/>
              <a:t> </a:t>
            </a:r>
            <a:r>
              <a:rPr lang="en-US" dirty="0" err="1" smtClean="0"/>
              <a:t>rhoncus</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vulputate</a:t>
            </a:r>
            <a:r>
              <a:rPr lang="en-US" dirty="0" smtClean="0"/>
              <a:t>. </a:t>
            </a:r>
            <a:r>
              <a:rPr lang="en-US" dirty="0" err="1" smtClean="0"/>
              <a:t>Pellentesque</a:t>
            </a:r>
            <a:r>
              <a:rPr lang="en-US" dirty="0" smtClean="0"/>
              <a:t> </a:t>
            </a:r>
            <a:r>
              <a:rPr lang="en-US" dirty="0" err="1" smtClean="0"/>
              <a:t>eu</a:t>
            </a:r>
            <a:r>
              <a:rPr lang="en-US" dirty="0" smtClean="0"/>
              <a:t> </a:t>
            </a:r>
            <a:r>
              <a:rPr lang="en-US" dirty="0" err="1" smtClean="0"/>
              <a:t>felis</a:t>
            </a:r>
            <a:r>
              <a:rPr lang="en-US" dirty="0" smtClean="0"/>
              <a:t> </a:t>
            </a:r>
            <a:r>
              <a:rPr lang="en-US" dirty="0" err="1" smtClean="0"/>
              <a:t>vestibulum</a:t>
            </a:r>
            <a:r>
              <a:rPr lang="en-US" dirty="0" smtClean="0"/>
              <a:t>, </a:t>
            </a:r>
            <a:r>
              <a:rPr lang="en-US" dirty="0" err="1" smtClean="0"/>
              <a:t>convallis</a:t>
            </a:r>
            <a:r>
              <a:rPr lang="en-US" dirty="0" smtClean="0"/>
              <a:t> nisi </a:t>
            </a:r>
            <a:r>
              <a:rPr lang="en-US" dirty="0" err="1" smtClean="0"/>
              <a:t>nec</a:t>
            </a:r>
            <a:r>
              <a:rPr lang="en-US" dirty="0" smtClean="0"/>
              <a:t>, </a:t>
            </a:r>
            <a:r>
              <a:rPr lang="en-US" dirty="0" err="1" smtClean="0"/>
              <a:t>lobortis</a:t>
            </a:r>
            <a:r>
              <a:rPr lang="en-US" dirty="0" smtClean="0"/>
              <a:t> </a:t>
            </a:r>
            <a:r>
              <a:rPr lang="en-US" dirty="0" err="1" smtClean="0"/>
              <a:t>velit</a:t>
            </a:r>
            <a:r>
              <a:rPr lang="en-US" dirty="0" smtClean="0"/>
              <a:t>. </a:t>
            </a:r>
            <a:r>
              <a:rPr lang="en-US" dirty="0" err="1" smtClean="0"/>
              <a:t>Suspendisse</a:t>
            </a:r>
            <a:r>
              <a:rPr lang="en-US" dirty="0" smtClean="0"/>
              <a:t> in </a:t>
            </a:r>
            <a:r>
              <a:rPr lang="en-US" dirty="0" err="1" smtClean="0"/>
              <a:t>turpis</a:t>
            </a:r>
            <a:r>
              <a:rPr lang="en-US" dirty="0" smtClean="0"/>
              <a:t> </a:t>
            </a:r>
            <a:r>
              <a:rPr lang="en-US" dirty="0" err="1" smtClean="0"/>
              <a:t>faucibus</a:t>
            </a:r>
            <a:r>
              <a:rPr lang="en-US" dirty="0" smtClean="0"/>
              <a:t>, </a:t>
            </a:r>
            <a:r>
              <a:rPr lang="en-US" dirty="0" err="1" smtClean="0"/>
              <a:t>faucibus</a:t>
            </a:r>
            <a:r>
              <a:rPr lang="en-US" dirty="0" smtClean="0"/>
              <a:t> </a:t>
            </a:r>
            <a:r>
              <a:rPr lang="en-US" dirty="0" err="1" smtClean="0"/>
              <a:t>est</a:t>
            </a:r>
            <a:r>
              <a:rPr lang="en-US" dirty="0" smtClean="0"/>
              <a:t> a, </a:t>
            </a:r>
            <a:r>
              <a:rPr lang="en-US" dirty="0" err="1" smtClean="0"/>
              <a:t>convallis</a:t>
            </a:r>
            <a:r>
              <a:rPr lang="en-US" dirty="0" smtClean="0"/>
              <a:t> sem. </a:t>
            </a:r>
            <a:r>
              <a:rPr lang="en-US" dirty="0" err="1" smtClean="0"/>
              <a:t>Nulla</a:t>
            </a:r>
            <a:r>
              <a:rPr lang="en-US" dirty="0" smtClean="0"/>
              <a:t> </a:t>
            </a:r>
            <a:r>
              <a:rPr lang="en-US" dirty="0" err="1" smtClean="0"/>
              <a:t>facilisi</a:t>
            </a:r>
            <a:r>
              <a:rPr lang="en-US" dirty="0" smtClean="0"/>
              <a:t>. </a:t>
            </a:r>
            <a:r>
              <a:rPr lang="en-US" dirty="0" err="1" smtClean="0"/>
              <a:t>Fusce</a:t>
            </a:r>
            <a:r>
              <a:rPr lang="en-US" dirty="0" smtClean="0"/>
              <a:t> </a:t>
            </a:r>
            <a:r>
              <a:rPr lang="en-US" dirty="0" err="1" smtClean="0"/>
              <a:t>hendrerit</a:t>
            </a:r>
            <a:r>
              <a:rPr lang="en-US" dirty="0" smtClean="0"/>
              <a:t> </a:t>
            </a:r>
            <a:r>
              <a:rPr lang="en-US" dirty="0" err="1" smtClean="0"/>
              <a:t>augue</a:t>
            </a:r>
            <a:r>
              <a:rPr lang="en-US" dirty="0" smtClean="0"/>
              <a:t> </a:t>
            </a:r>
            <a:r>
              <a:rPr lang="en-US" dirty="0" err="1" smtClean="0"/>
              <a:t>ut</a:t>
            </a:r>
            <a:r>
              <a:rPr lang="en-US" dirty="0" smtClean="0"/>
              <a:t> </a:t>
            </a:r>
            <a:r>
              <a:rPr lang="en-US" dirty="0" err="1" smtClean="0"/>
              <a:t>ipsum</a:t>
            </a:r>
            <a:r>
              <a:rPr lang="en-US" dirty="0" smtClean="0"/>
              <a:t> </a:t>
            </a:r>
            <a:r>
              <a:rPr lang="en-US" dirty="0" err="1" smtClean="0"/>
              <a:t>blandit</a:t>
            </a:r>
            <a:r>
              <a:rPr lang="en-US" dirty="0" smtClean="0"/>
              <a:t> </a:t>
            </a:r>
            <a:r>
              <a:rPr lang="en-US" dirty="0" err="1" smtClean="0"/>
              <a:t>posuere</a:t>
            </a:r>
            <a:r>
              <a:rPr lang="en-US" dirty="0" smtClean="0"/>
              <a:t>. </a:t>
            </a:r>
            <a:r>
              <a:rPr lang="en-US" dirty="0" err="1" smtClean="0"/>
              <a:t>Quisque</a:t>
            </a:r>
            <a:r>
              <a:rPr lang="en-US" dirty="0" smtClean="0"/>
              <a:t> </a:t>
            </a:r>
            <a:r>
              <a:rPr lang="en-US" dirty="0" err="1" smtClean="0"/>
              <a:t>egestas</a:t>
            </a:r>
            <a:r>
              <a:rPr lang="en-US" dirty="0" smtClean="0"/>
              <a:t> tempus lacus. </a:t>
            </a:r>
            <a:r>
              <a:rPr lang="en-US" dirty="0" err="1" smtClean="0"/>
              <a:t>Vivamus</a:t>
            </a:r>
            <a:r>
              <a:rPr lang="en-US" dirty="0" smtClean="0"/>
              <a:t> </a:t>
            </a:r>
            <a:r>
              <a:rPr lang="en-US" dirty="0" err="1" smtClean="0"/>
              <a:t>blandit</a:t>
            </a:r>
            <a:r>
              <a:rPr lang="en-US" dirty="0" smtClean="0"/>
              <a:t> </a:t>
            </a:r>
            <a:r>
              <a:rPr lang="en-US" dirty="0" err="1" smtClean="0"/>
              <a:t>pellentesque</a:t>
            </a:r>
            <a:r>
              <a:rPr lang="en-US" dirty="0" smtClean="0"/>
              <a:t> </a:t>
            </a:r>
            <a:r>
              <a:rPr lang="en-US" dirty="0" err="1" smtClean="0"/>
              <a:t>diam</a:t>
            </a:r>
            <a:r>
              <a:rPr lang="en-US" dirty="0" smtClean="0"/>
              <a:t> in </a:t>
            </a:r>
            <a:r>
              <a:rPr lang="en-US" dirty="0" err="1" smtClean="0"/>
              <a:t>imperdiet</a:t>
            </a:r>
            <a:r>
              <a:rPr lang="en-US" dirty="0" smtClean="0"/>
              <a:t>. </a:t>
            </a:r>
            <a:r>
              <a:rPr lang="en-US" dirty="0" err="1" smtClean="0"/>
              <a:t>Phasellus</a:t>
            </a:r>
            <a:r>
              <a:rPr lang="en-US" dirty="0" smtClean="0"/>
              <a:t> </a:t>
            </a:r>
            <a:r>
              <a:rPr lang="en-US" dirty="0" err="1" smtClean="0"/>
              <a:t>vehicula</a:t>
            </a:r>
            <a:r>
              <a:rPr lang="en-US" dirty="0" smtClean="0"/>
              <a:t> et </a:t>
            </a:r>
            <a:r>
              <a:rPr lang="en-US" dirty="0" err="1" smtClean="0"/>
              <a:t>eros</a:t>
            </a:r>
            <a:r>
              <a:rPr lang="en-US" dirty="0" smtClean="0"/>
              <a:t> </a:t>
            </a:r>
            <a:r>
              <a:rPr lang="en-US" dirty="0" err="1" smtClean="0"/>
              <a:t>nec</a:t>
            </a:r>
            <a:r>
              <a:rPr lang="en-US" dirty="0" smtClean="0"/>
              <a:t> </a:t>
            </a:r>
            <a:r>
              <a:rPr lang="en-US" dirty="0" err="1" smtClean="0"/>
              <a:t>posuere</a:t>
            </a:r>
            <a:r>
              <a:rPr lang="en-US" dirty="0" smtClean="0"/>
              <a:t>. </a:t>
            </a:r>
            <a:r>
              <a:rPr lang="en-US" dirty="0" err="1" smtClean="0"/>
              <a:t>Nulla</a:t>
            </a:r>
            <a:r>
              <a:rPr lang="en-US" dirty="0" smtClean="0"/>
              <a:t> </a:t>
            </a:r>
            <a:r>
              <a:rPr lang="en-US" dirty="0" err="1" smtClean="0"/>
              <a:t>facilisis</a:t>
            </a:r>
            <a:r>
              <a:rPr lang="en-US" dirty="0" smtClean="0"/>
              <a:t> </a:t>
            </a:r>
            <a:r>
              <a:rPr lang="en-US" dirty="0" err="1" smtClean="0"/>
              <a:t>urna</a:t>
            </a:r>
            <a:r>
              <a:rPr lang="en-US" dirty="0" smtClean="0"/>
              <a:t> </a:t>
            </a:r>
            <a:r>
              <a:rPr lang="en-US" dirty="0" err="1" smtClean="0"/>
              <a:t>faucibus</a:t>
            </a:r>
            <a:r>
              <a:rPr lang="en-US" dirty="0" smtClean="0"/>
              <a:t> </a:t>
            </a:r>
            <a:r>
              <a:rPr lang="en-US" dirty="0" err="1" smtClean="0"/>
              <a:t>mattis</a:t>
            </a:r>
            <a:r>
              <a:rPr lang="en-US" dirty="0" smtClean="0"/>
              <a:t> </a:t>
            </a:r>
            <a:r>
              <a:rPr lang="en-US" dirty="0" err="1" smtClean="0"/>
              <a:t>dignissim</a:t>
            </a:r>
            <a:r>
              <a:rPr lang="en-US" dirty="0" smtClean="0"/>
              <a:t>. </a:t>
            </a:r>
            <a:r>
              <a:rPr lang="en-US" dirty="0" err="1" smtClean="0"/>
              <a:t>Fusce</a:t>
            </a:r>
            <a:r>
              <a:rPr lang="en-US" dirty="0" smtClean="0"/>
              <a:t> </a:t>
            </a:r>
            <a:r>
              <a:rPr lang="en-US" dirty="0" err="1" smtClean="0"/>
              <a:t>auctor</a:t>
            </a:r>
            <a:r>
              <a:rPr lang="en-US" dirty="0" smtClean="0"/>
              <a:t> </a:t>
            </a:r>
            <a:r>
              <a:rPr lang="en-US" dirty="0" err="1" smtClean="0"/>
              <a:t>nulla</a:t>
            </a:r>
            <a:r>
              <a:rPr lang="en-US" dirty="0" smtClean="0"/>
              <a:t> </a:t>
            </a:r>
            <a:r>
              <a:rPr lang="en-US" dirty="0" err="1" smtClean="0"/>
              <a:t>eu</a:t>
            </a:r>
            <a:r>
              <a:rPr lang="en-US" dirty="0" smtClean="0"/>
              <a:t> libero </a:t>
            </a:r>
            <a:r>
              <a:rPr lang="en-US" dirty="0" err="1" smtClean="0"/>
              <a:t>finibus</a:t>
            </a:r>
            <a:r>
              <a:rPr lang="en-US" dirty="0" smtClean="0"/>
              <a:t> </a:t>
            </a:r>
            <a:r>
              <a:rPr lang="en-US" dirty="0" err="1" smtClean="0"/>
              <a:t>placerat</a:t>
            </a:r>
            <a:r>
              <a:rPr lang="en-US" dirty="0" smtClean="0"/>
              <a:t>.</a:t>
            </a:r>
          </a:p>
        </p:txBody>
      </p:sp>
      <p:sp>
        <p:nvSpPr>
          <p:cNvPr id="17" name="Picture Placeholder 2"/>
          <p:cNvSpPr>
            <a:spLocks noGrp="1" noChangeAspect="1"/>
          </p:cNvSpPr>
          <p:nvPr>
            <p:ph type="pic" idx="1"/>
          </p:nvPr>
        </p:nvSpPr>
        <p:spPr>
          <a:xfrm>
            <a:off x="4054287" y="961466"/>
            <a:ext cx="4465043"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Georgia" charset="0"/>
                <a:ea typeface="Georgia" charset="0"/>
                <a:cs typeface="Georgi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9"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
        <p:nvSpPr>
          <p:cNvPr id="14" name="Text Placeholder 3"/>
          <p:cNvSpPr>
            <a:spLocks noGrp="1"/>
          </p:cNvSpPr>
          <p:nvPr>
            <p:ph type="body" sz="half" idx="15" hasCustomPrompt="1"/>
          </p:nvPr>
        </p:nvSpPr>
        <p:spPr>
          <a:xfrm>
            <a:off x="4054287" y="5735336"/>
            <a:ext cx="4465043" cy="256356"/>
          </a:xfrm>
          <a:prstGeom prst="rect">
            <a:avLst/>
          </a:prstGeom>
        </p:spPr>
        <p:txBody>
          <a:bodyPr lIns="0" tIns="0" rIns="0">
            <a:normAutofit/>
          </a:bodyPr>
          <a:lstStyle>
            <a:lvl1pPr marL="0" indent="0">
              <a:buNone/>
              <a:defRPr sz="8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 </a:t>
            </a:r>
            <a:r>
              <a:rPr lang="en-US" dirty="0" err="1" smtClean="0"/>
              <a:t>neque</a:t>
            </a:r>
            <a:r>
              <a:rPr lang="en-US" dirty="0" smtClean="0"/>
              <a:t> </a:t>
            </a:r>
            <a:r>
              <a:rPr lang="en-US" dirty="0" err="1" smtClean="0"/>
              <a:t>dignissim</a:t>
            </a:r>
            <a:r>
              <a:rPr lang="en-US" dirty="0" smtClean="0"/>
              <a:t>, in </a:t>
            </a:r>
            <a:r>
              <a:rPr lang="en-US" dirty="0" err="1" smtClean="0"/>
              <a:t>aliquet</a:t>
            </a:r>
            <a:r>
              <a:rPr lang="en-US" dirty="0" smtClean="0"/>
              <a:t> </a:t>
            </a:r>
            <a:r>
              <a:rPr lang="en-US" dirty="0" err="1" smtClean="0"/>
              <a:t>nisl</a:t>
            </a:r>
            <a:r>
              <a:rPr lang="en-US" dirty="0" smtClean="0"/>
              <a:t> </a:t>
            </a:r>
            <a:r>
              <a:rPr lang="en-US" dirty="0" err="1" smtClean="0"/>
              <a:t>varius</a:t>
            </a:r>
            <a:r>
              <a:rPr lang="en-US" dirty="0" smtClean="0"/>
              <a:t>.</a:t>
            </a:r>
            <a:endParaRPr lang="en-US" dirty="0"/>
          </a:p>
        </p:txBody>
      </p:sp>
    </p:spTree>
    <p:extLst>
      <p:ext uri="{BB962C8B-B14F-4D97-AF65-F5344CB8AC3E}">
        <p14:creationId xmlns:p14="http://schemas.microsoft.com/office/powerpoint/2010/main" val="163364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6114" y="897538"/>
            <a:ext cx="3335552" cy="972207"/>
          </a:xfrm>
          <a:prstGeom prst="rect">
            <a:avLst/>
          </a:prstGeom>
        </p:spPr>
        <p:txBody>
          <a:bodyPr anchor="t" anchorCtr="0">
            <a:normAutofit/>
          </a:bodyPr>
          <a:lstStyle>
            <a:lvl1pPr>
              <a:lnSpc>
                <a:spcPct val="80000"/>
              </a:lnSpc>
              <a:defRPr sz="3000" b="1" i="0">
                <a:latin typeface="Verdana" charset="0"/>
                <a:ea typeface="Verdana" charset="0"/>
                <a:cs typeface="Verdana" charset="0"/>
              </a:defRPr>
            </a:lvl1pPr>
          </a:lstStyle>
          <a:p>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a:p>
        </p:txBody>
      </p:sp>
      <p:sp>
        <p:nvSpPr>
          <p:cNvPr id="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
        <p:nvSpPr>
          <p:cNvPr id="18" name="Picture Placeholder 2"/>
          <p:cNvSpPr>
            <a:spLocks noGrp="1" noChangeAspect="1"/>
          </p:cNvSpPr>
          <p:nvPr>
            <p:ph type="pic" idx="15"/>
          </p:nvPr>
        </p:nvSpPr>
        <p:spPr>
          <a:xfrm>
            <a:off x="4054287" y="961466"/>
            <a:ext cx="4465043"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Georgia" charset="0"/>
                <a:ea typeface="Georgia" charset="0"/>
                <a:cs typeface="Georgi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9" name="Text Placeholder 3"/>
          <p:cNvSpPr>
            <a:spLocks noGrp="1"/>
          </p:cNvSpPr>
          <p:nvPr>
            <p:ph type="body" sz="half" idx="2" hasCustomPrompt="1"/>
          </p:nvPr>
        </p:nvSpPr>
        <p:spPr>
          <a:xfrm>
            <a:off x="626114" y="2039016"/>
            <a:ext cx="3335552" cy="3616244"/>
          </a:xfrm>
          <a:prstGeom prst="rect">
            <a:avLst/>
          </a:prstGeom>
        </p:spPr>
        <p:txBody>
          <a:bodyPr>
            <a:normAutofit/>
          </a:bodyPr>
          <a:lstStyle>
            <a:lvl1pPr marL="171450" indent="-171450">
              <a:buFont typeface="Arial" charset="0"/>
              <a:buChar char="•"/>
              <a:defRPr sz="12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smtClean="0"/>
              <a:t>Igendaerat</a:t>
            </a:r>
            <a:r>
              <a:rPr lang="en-US" dirty="0" smtClean="0"/>
              <a:t> as </a:t>
            </a:r>
            <a:r>
              <a:rPr lang="en-US" dirty="0" err="1" smtClean="0"/>
              <a:t>porpossin</a:t>
            </a:r>
            <a:r>
              <a:rPr lang="en-US" dirty="0" smtClean="0"/>
              <a:t> con </a:t>
            </a:r>
            <a:r>
              <a:rPr lang="en-US" dirty="0" err="1" smtClean="0"/>
              <a:t>pe</a:t>
            </a:r>
            <a:r>
              <a:rPr lang="en-US" dirty="0" smtClean="0"/>
              <a:t> sim </a:t>
            </a:r>
            <a:r>
              <a:rPr lang="en-US" dirty="0" err="1" smtClean="0"/>
              <a:t>Bereptatur</a:t>
            </a:r>
            <a:r>
              <a:rPr lang="en-US" dirty="0" smtClean="0"/>
              <a:t> re </a:t>
            </a:r>
            <a:r>
              <a:rPr lang="en-US" dirty="0" err="1" smtClean="0"/>
              <a:t>sinctorio</a:t>
            </a:r>
            <a:r>
              <a:rPr lang="en-US" dirty="0" smtClean="0"/>
              <a:t>.</a:t>
            </a:r>
          </a:p>
          <a:p>
            <a:pPr lvl="0"/>
            <a:r>
              <a:rPr lang="en-US" dirty="0" err="1" smtClean="0"/>
              <a:t>Evel</a:t>
            </a:r>
            <a:r>
              <a:rPr lang="en-US" dirty="0" smtClean="0"/>
              <a:t> </a:t>
            </a:r>
            <a:r>
              <a:rPr lang="en-US" dirty="0" err="1" smtClean="0"/>
              <a:t>ium</a:t>
            </a:r>
            <a:r>
              <a:rPr lang="en-US" dirty="0" smtClean="0"/>
              <a:t> </a:t>
            </a:r>
            <a:r>
              <a:rPr lang="en-US" dirty="0" err="1" smtClean="0"/>
              <a:t>quiae</a:t>
            </a:r>
            <a:r>
              <a:rPr lang="en-US" dirty="0" smtClean="0"/>
              <a:t> </a:t>
            </a:r>
            <a:r>
              <a:rPr lang="en-US" dirty="0" err="1" smtClean="0"/>
              <a:t>voluptas</a:t>
            </a:r>
            <a:r>
              <a:rPr lang="en-US" dirty="0" smtClean="0"/>
              <a:t> </a:t>
            </a:r>
            <a:r>
              <a:rPr lang="en-US" dirty="0" err="1" smtClean="0"/>
              <a:t>everatquodi</a:t>
            </a:r>
            <a:r>
              <a:rPr lang="en-US" dirty="0" smtClean="0"/>
              <a:t> </a:t>
            </a:r>
            <a:r>
              <a:rPr lang="en-US" dirty="0" err="1" smtClean="0"/>
              <a:t>rempore</a:t>
            </a:r>
            <a:r>
              <a:rPr lang="en-US" dirty="0" smtClean="0"/>
              <a:t> </a:t>
            </a:r>
            <a:r>
              <a:rPr lang="en-US" dirty="0" err="1" smtClean="0"/>
              <a:t>ni</a:t>
            </a:r>
            <a:r>
              <a:rPr lang="en-US" dirty="0" smtClean="0"/>
              <a:t> </a:t>
            </a:r>
            <a:r>
              <a:rPr lang="en-US" dirty="0" err="1" smtClean="0"/>
              <a:t>aut</a:t>
            </a:r>
            <a:r>
              <a:rPr lang="en-US" dirty="0" smtClean="0"/>
              <a:t> </a:t>
            </a:r>
            <a:r>
              <a:rPr lang="en-US" dirty="0" err="1" smtClean="0"/>
              <a:t>quiatur</a:t>
            </a:r>
            <a:endParaRPr lang="en-US" dirty="0" smtClean="0"/>
          </a:p>
          <a:p>
            <a:pPr lvl="0"/>
            <a:r>
              <a:rPr lang="en-US" dirty="0" err="1" smtClean="0"/>
              <a:t>Aut</a:t>
            </a:r>
            <a:r>
              <a:rPr lang="en-US" dirty="0" smtClean="0"/>
              <a:t> </a:t>
            </a:r>
            <a:r>
              <a:rPr lang="en-US" dirty="0" err="1" smtClean="0"/>
              <a:t>excerum</a:t>
            </a:r>
            <a:r>
              <a:rPr lang="en-US" dirty="0" smtClean="0"/>
              <a:t> </a:t>
            </a:r>
            <a:r>
              <a:rPr lang="en-US" dirty="0" err="1" smtClean="0"/>
              <a:t>ni</a:t>
            </a:r>
            <a:r>
              <a:rPr lang="en-US" dirty="0" smtClean="0"/>
              <a:t> am con </a:t>
            </a:r>
            <a:r>
              <a:rPr lang="en-US" dirty="0" err="1" smtClean="0"/>
              <a:t>parit</a:t>
            </a:r>
            <a:r>
              <a:rPr lang="en-US" dirty="0" smtClean="0"/>
              <a:t>, </a:t>
            </a:r>
            <a:r>
              <a:rPr lang="en-US" dirty="0" err="1" smtClean="0"/>
              <a:t>officillatas</a:t>
            </a:r>
            <a:r>
              <a:rPr lang="en-US" dirty="0" smtClean="0"/>
              <a:t> </a:t>
            </a:r>
            <a:r>
              <a:rPr lang="en-US" dirty="0" err="1" smtClean="0"/>
              <a:t>sitis</a:t>
            </a:r>
            <a:r>
              <a:rPr lang="en-US" dirty="0" smtClean="0"/>
              <a:t> </a:t>
            </a:r>
            <a:r>
              <a:rPr lang="en-US" dirty="0" err="1" smtClean="0"/>
              <a:t>mosanim</a:t>
            </a:r>
            <a:endParaRPr lang="en-US" dirty="0" smtClean="0"/>
          </a:p>
          <a:p>
            <a:pPr lvl="0"/>
            <a:r>
              <a:rPr lang="en-US" dirty="0" err="1" smtClean="0"/>
              <a:t>Peribus</a:t>
            </a:r>
            <a:r>
              <a:rPr lang="en-US" dirty="0" smtClean="0"/>
              <a:t> </a:t>
            </a:r>
            <a:r>
              <a:rPr lang="en-US" dirty="0" err="1" smtClean="0"/>
              <a:t>ellate</a:t>
            </a:r>
            <a:r>
              <a:rPr lang="en-US" dirty="0" smtClean="0"/>
              <a:t> </a:t>
            </a:r>
            <a:r>
              <a:rPr lang="en-US" dirty="0" err="1" smtClean="0"/>
              <a:t>ipienem</a:t>
            </a:r>
            <a:r>
              <a:rPr lang="en-US" dirty="0" smtClean="0"/>
              <a:t> </a:t>
            </a:r>
            <a:r>
              <a:rPr lang="en-US" dirty="0" err="1" smtClean="0"/>
              <a:t>dolupta</a:t>
            </a:r>
            <a:r>
              <a:rPr lang="en-US" dirty="0" smtClean="0"/>
              <a:t> </a:t>
            </a:r>
            <a:r>
              <a:rPr lang="en-US" dirty="0" err="1" smtClean="0"/>
              <a:t>estorise</a:t>
            </a:r>
            <a:r>
              <a:rPr lang="en-US" dirty="0" smtClean="0"/>
              <a:t> </a:t>
            </a:r>
            <a:r>
              <a:rPr lang="en-US" dirty="0" err="1" smtClean="0"/>
              <a:t>saerum</a:t>
            </a:r>
            <a:r>
              <a:rPr lang="en-US" dirty="0" smtClean="0"/>
              <a:t> qui </a:t>
            </a:r>
            <a:r>
              <a:rPr lang="en-US" dirty="0" err="1" smtClean="0"/>
              <a:t>offic</a:t>
            </a:r>
            <a:endParaRPr lang="en-US" dirty="0" smtClean="0"/>
          </a:p>
          <a:p>
            <a:r>
              <a:rPr lang="en-US" dirty="0" err="1" smtClean="0"/>
              <a:t>Sed</a:t>
            </a:r>
            <a:r>
              <a:rPr lang="en-US" dirty="0" smtClean="0"/>
              <a:t> id ex </a:t>
            </a:r>
            <a:r>
              <a:rPr lang="en-US" dirty="0" err="1" smtClean="0"/>
              <a:t>quis</a:t>
            </a:r>
            <a:r>
              <a:rPr lang="en-US" dirty="0" smtClean="0"/>
              <a:t> ipsum </a:t>
            </a:r>
            <a:r>
              <a:rPr lang="en-US" dirty="0" err="1" smtClean="0"/>
              <a:t>vehicula</a:t>
            </a:r>
            <a:r>
              <a:rPr lang="en-US" dirty="0" smtClean="0"/>
              <a:t> </a:t>
            </a:r>
            <a:r>
              <a:rPr lang="en-US" dirty="0" err="1" smtClean="0"/>
              <a:t>scelerisque</a:t>
            </a:r>
            <a:r>
              <a:rPr lang="en-US" dirty="0" smtClean="0"/>
              <a:t>.</a:t>
            </a:r>
          </a:p>
        </p:txBody>
      </p:sp>
      <p:sp>
        <p:nvSpPr>
          <p:cNvPr id="14" name="Text Placeholder 3"/>
          <p:cNvSpPr>
            <a:spLocks noGrp="1"/>
          </p:cNvSpPr>
          <p:nvPr>
            <p:ph type="body" sz="half" idx="16" hasCustomPrompt="1"/>
          </p:nvPr>
        </p:nvSpPr>
        <p:spPr>
          <a:xfrm>
            <a:off x="4054287" y="5735336"/>
            <a:ext cx="4465043" cy="256356"/>
          </a:xfrm>
          <a:prstGeom prst="rect">
            <a:avLst/>
          </a:prstGeom>
        </p:spPr>
        <p:txBody>
          <a:bodyPr lIns="0" tIns="0" rIns="0">
            <a:normAutofit/>
          </a:bodyPr>
          <a:lstStyle>
            <a:lvl1pPr marL="0" indent="0">
              <a:buNone/>
              <a:defRPr sz="8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 </a:t>
            </a:r>
            <a:r>
              <a:rPr lang="en-US" dirty="0" err="1" smtClean="0"/>
              <a:t>neque</a:t>
            </a:r>
            <a:r>
              <a:rPr lang="en-US" dirty="0" smtClean="0"/>
              <a:t> </a:t>
            </a:r>
            <a:r>
              <a:rPr lang="en-US" dirty="0" err="1" smtClean="0"/>
              <a:t>dignissim</a:t>
            </a:r>
            <a:r>
              <a:rPr lang="en-US" dirty="0" smtClean="0"/>
              <a:t>, in </a:t>
            </a:r>
            <a:r>
              <a:rPr lang="en-US" dirty="0" err="1" smtClean="0"/>
              <a:t>aliquet</a:t>
            </a:r>
            <a:r>
              <a:rPr lang="en-US" dirty="0" smtClean="0"/>
              <a:t> </a:t>
            </a:r>
            <a:r>
              <a:rPr lang="en-US" dirty="0" err="1" smtClean="0"/>
              <a:t>nisl</a:t>
            </a:r>
            <a:r>
              <a:rPr lang="en-US" dirty="0" smtClean="0"/>
              <a:t> </a:t>
            </a:r>
            <a:r>
              <a:rPr lang="en-US" dirty="0" err="1" smtClean="0"/>
              <a:t>varius</a:t>
            </a:r>
            <a:r>
              <a:rPr lang="en-US" dirty="0" smtClean="0"/>
              <a:t>.</a:t>
            </a:r>
            <a:endParaRPr lang="en-US" dirty="0"/>
          </a:p>
        </p:txBody>
      </p:sp>
    </p:spTree>
    <p:extLst>
      <p:ext uri="{BB962C8B-B14F-4D97-AF65-F5344CB8AC3E}">
        <p14:creationId xmlns:p14="http://schemas.microsoft.com/office/powerpoint/2010/main" val="5578270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Text-2 Photos">
    <p:spTree>
      <p:nvGrpSpPr>
        <p:cNvPr id="1" name=""/>
        <p:cNvGrpSpPr/>
        <p:nvPr/>
      </p:nvGrpSpPr>
      <p:grpSpPr>
        <a:xfrm>
          <a:off x="0" y="0"/>
          <a:ext cx="0" cy="0"/>
          <a:chOff x="0" y="0"/>
          <a:chExt cx="0" cy="0"/>
        </a:xfrm>
      </p:grpSpPr>
      <p:sp>
        <p:nvSpPr>
          <p:cNvPr id="19" name="Picture Placeholder 2"/>
          <p:cNvSpPr>
            <a:spLocks noGrp="1" noChangeAspect="1"/>
          </p:cNvSpPr>
          <p:nvPr>
            <p:ph type="pic" idx="13"/>
          </p:nvPr>
        </p:nvSpPr>
        <p:spPr>
          <a:xfrm>
            <a:off x="4054288" y="961466"/>
            <a:ext cx="2155249" cy="4624073"/>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Georgia" charset="0"/>
                <a:ea typeface="Georgia" charset="0"/>
                <a:cs typeface="Georgi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20" name="Picture Placeholder 2"/>
          <p:cNvSpPr>
            <a:spLocks noGrp="1" noChangeAspect="1"/>
          </p:cNvSpPr>
          <p:nvPr>
            <p:ph type="pic" idx="1"/>
          </p:nvPr>
        </p:nvSpPr>
        <p:spPr>
          <a:xfrm>
            <a:off x="6321978" y="962912"/>
            <a:ext cx="2196734" cy="4622627"/>
          </a:xfrm>
          <a:prstGeom prst="rect">
            <a:avLst/>
          </a:prstGeom>
          <a:solidFill>
            <a:schemeClr val="bg1">
              <a:lumMod val="95000"/>
            </a:schemeClr>
          </a:solidFill>
        </p:spPr>
        <p:txBody>
          <a:bodyPr anchor="t">
            <a:normAutofit/>
          </a:bodyPr>
          <a:lstStyle>
            <a:lvl1pPr marL="0" indent="0">
              <a:buNone/>
              <a:defRPr sz="1200">
                <a:solidFill>
                  <a:srgbClr val="828383"/>
                </a:solidFill>
                <a:latin typeface="Georgia" charset="0"/>
                <a:ea typeface="Georgia" charset="0"/>
                <a:cs typeface="Georgia"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21" name="Title 1"/>
          <p:cNvSpPr>
            <a:spLocks noGrp="1"/>
          </p:cNvSpPr>
          <p:nvPr>
            <p:ph type="title" hasCustomPrompt="1"/>
          </p:nvPr>
        </p:nvSpPr>
        <p:spPr>
          <a:xfrm>
            <a:off x="624199" y="897538"/>
            <a:ext cx="3335552" cy="972207"/>
          </a:xfrm>
          <a:prstGeom prst="rect">
            <a:avLst/>
          </a:prstGeom>
        </p:spPr>
        <p:txBody>
          <a:bodyPr anchor="t" anchorCtr="0">
            <a:normAutofit/>
          </a:bodyPr>
          <a:lstStyle>
            <a:lvl1pPr>
              <a:lnSpc>
                <a:spcPct val="80000"/>
              </a:lnSpc>
              <a:defRPr sz="3000" b="1" i="0">
                <a:latin typeface="Verdana" charset="0"/>
                <a:ea typeface="Verdana" charset="0"/>
                <a:cs typeface="Verdana" charset="0"/>
              </a:defRPr>
            </a:lvl1pPr>
          </a:lstStyle>
          <a:p>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a:p>
        </p:txBody>
      </p:sp>
      <p:sp>
        <p:nvSpPr>
          <p:cNvPr id="22" name="Text Placeholder 3"/>
          <p:cNvSpPr>
            <a:spLocks noGrp="1"/>
          </p:cNvSpPr>
          <p:nvPr>
            <p:ph type="body" sz="half" idx="2" hasCustomPrompt="1"/>
          </p:nvPr>
        </p:nvSpPr>
        <p:spPr>
          <a:xfrm>
            <a:off x="624199" y="2039016"/>
            <a:ext cx="3335552" cy="3616244"/>
          </a:xfrm>
          <a:prstGeom prst="rect">
            <a:avLst/>
          </a:prstGeom>
        </p:spPr>
        <p:txBody>
          <a:bodyPr>
            <a:normAutofit/>
          </a:bodyPr>
          <a:lstStyle>
            <a:lvl1pPr marL="0" indent="0">
              <a:buNone/>
              <a:defRPr sz="12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smtClean="0"/>
              <a:t>Igendaerat</a:t>
            </a:r>
            <a:r>
              <a:rPr lang="en-US" dirty="0" smtClean="0"/>
              <a:t> as </a:t>
            </a:r>
            <a:r>
              <a:rPr lang="en-US" dirty="0" err="1" smtClean="0"/>
              <a:t>porpossin</a:t>
            </a:r>
            <a:r>
              <a:rPr lang="en-US" dirty="0" smtClean="0"/>
              <a:t> con </a:t>
            </a:r>
            <a:r>
              <a:rPr lang="en-US" dirty="0" err="1" smtClean="0"/>
              <a:t>pe</a:t>
            </a:r>
            <a:r>
              <a:rPr lang="en-US" dirty="0" smtClean="0"/>
              <a:t> </a:t>
            </a:r>
            <a:r>
              <a:rPr lang="en-US" dirty="0" err="1" smtClean="0"/>
              <a:t>simBereptatur</a:t>
            </a:r>
            <a:r>
              <a:rPr lang="en-US" dirty="0" smtClean="0"/>
              <a:t> re </a:t>
            </a:r>
            <a:r>
              <a:rPr lang="en-US" dirty="0" err="1" smtClean="0"/>
              <a:t>sinctorio</a:t>
            </a:r>
            <a:r>
              <a:rPr lang="en-US" dirty="0" smtClean="0"/>
              <a:t>. </a:t>
            </a:r>
          </a:p>
          <a:p>
            <a:pPr lvl="0"/>
            <a:r>
              <a:rPr lang="en-US" dirty="0" err="1" smtClean="0"/>
              <a:t>Evel</a:t>
            </a:r>
            <a:r>
              <a:rPr lang="en-US" dirty="0" smtClean="0"/>
              <a:t> </a:t>
            </a:r>
            <a:r>
              <a:rPr lang="en-US" dirty="0" err="1" smtClean="0"/>
              <a:t>ium</a:t>
            </a:r>
            <a:r>
              <a:rPr lang="en-US" dirty="0" smtClean="0"/>
              <a:t> </a:t>
            </a:r>
            <a:r>
              <a:rPr lang="en-US" dirty="0" err="1" smtClean="0"/>
              <a:t>quiae</a:t>
            </a:r>
            <a:r>
              <a:rPr lang="en-US" dirty="0" smtClean="0"/>
              <a:t> </a:t>
            </a:r>
            <a:r>
              <a:rPr lang="en-US" dirty="0" err="1" smtClean="0"/>
              <a:t>voluptas</a:t>
            </a:r>
            <a:r>
              <a:rPr lang="en-US" dirty="0" smtClean="0"/>
              <a:t> </a:t>
            </a:r>
            <a:r>
              <a:rPr lang="en-US" dirty="0" err="1" smtClean="0"/>
              <a:t>everatquodi</a:t>
            </a:r>
            <a:r>
              <a:rPr lang="en-US" dirty="0" smtClean="0"/>
              <a:t> </a:t>
            </a:r>
            <a:r>
              <a:rPr lang="en-US" dirty="0" err="1" smtClean="0"/>
              <a:t>rempore</a:t>
            </a:r>
            <a:r>
              <a:rPr lang="en-US" dirty="0" smtClean="0"/>
              <a:t> </a:t>
            </a:r>
            <a:r>
              <a:rPr lang="en-US" dirty="0" err="1" smtClean="0"/>
              <a:t>ni</a:t>
            </a:r>
            <a:r>
              <a:rPr lang="en-US" dirty="0" smtClean="0"/>
              <a:t> </a:t>
            </a:r>
            <a:r>
              <a:rPr lang="en-US" dirty="0" err="1" smtClean="0"/>
              <a:t>aut</a:t>
            </a:r>
            <a:r>
              <a:rPr lang="en-US" dirty="0" smtClean="0"/>
              <a:t> </a:t>
            </a:r>
            <a:r>
              <a:rPr lang="en-US" dirty="0" err="1" smtClean="0"/>
              <a:t>quiatur</a:t>
            </a:r>
            <a:r>
              <a:rPr lang="en-US" dirty="0" smtClean="0"/>
              <a:t> </a:t>
            </a:r>
            <a:r>
              <a:rPr lang="en-US" dirty="0" err="1" smtClean="0"/>
              <a:t>aut</a:t>
            </a:r>
            <a:r>
              <a:rPr lang="en-US" dirty="0" smtClean="0"/>
              <a:t> </a:t>
            </a:r>
            <a:r>
              <a:rPr lang="en-US" dirty="0" err="1" smtClean="0"/>
              <a:t>excerum</a:t>
            </a:r>
            <a:r>
              <a:rPr lang="en-US" dirty="0" smtClean="0"/>
              <a:t> </a:t>
            </a:r>
            <a:r>
              <a:rPr lang="en-US" dirty="0" err="1" smtClean="0"/>
              <a:t>ni</a:t>
            </a:r>
            <a:r>
              <a:rPr lang="en-US" dirty="0" smtClean="0"/>
              <a:t>. </a:t>
            </a:r>
          </a:p>
          <a:p>
            <a:pPr lvl="0"/>
            <a:r>
              <a:rPr lang="en-US" dirty="0" err="1" smtClean="0"/>
              <a:t>Pellentesque</a:t>
            </a:r>
            <a:r>
              <a:rPr lang="en-US" dirty="0" smtClean="0"/>
              <a:t> </a:t>
            </a:r>
            <a:r>
              <a:rPr lang="en-US" dirty="0" err="1" smtClean="0"/>
              <a:t>pellentesque</a:t>
            </a:r>
            <a:r>
              <a:rPr lang="en-US" dirty="0" smtClean="0"/>
              <a:t> </a:t>
            </a:r>
            <a:r>
              <a:rPr lang="en-US" dirty="0" err="1" smtClean="0"/>
              <a:t>egestas</a:t>
            </a:r>
            <a:r>
              <a:rPr lang="en-US" dirty="0" smtClean="0"/>
              <a:t> </a:t>
            </a:r>
            <a:r>
              <a:rPr lang="en-US" dirty="0" err="1" smtClean="0"/>
              <a:t>turpis</a:t>
            </a:r>
            <a:r>
              <a:rPr lang="en-US" dirty="0" smtClean="0"/>
              <a:t>, </a:t>
            </a:r>
            <a:r>
              <a:rPr lang="en-US" dirty="0" err="1" smtClean="0"/>
              <a:t>vel</a:t>
            </a:r>
            <a:r>
              <a:rPr lang="en-US" dirty="0" smtClean="0"/>
              <a:t> </a:t>
            </a:r>
            <a:r>
              <a:rPr lang="en-US" dirty="0" err="1" smtClean="0"/>
              <a:t>rhoncus</a:t>
            </a:r>
            <a:r>
              <a:rPr lang="en-US" dirty="0" smtClean="0"/>
              <a:t> </a:t>
            </a:r>
            <a:r>
              <a:rPr lang="en-US" dirty="0" err="1" smtClean="0"/>
              <a:t>nibh</a:t>
            </a:r>
            <a:r>
              <a:rPr lang="en-US" dirty="0" smtClean="0"/>
              <a:t> </a:t>
            </a:r>
            <a:r>
              <a:rPr lang="en-US" dirty="0" err="1" smtClean="0"/>
              <a:t>euismod</a:t>
            </a:r>
            <a:r>
              <a:rPr lang="en-US" dirty="0" smtClean="0"/>
              <a:t> </a:t>
            </a:r>
            <a:r>
              <a:rPr lang="en-US" dirty="0" err="1" smtClean="0"/>
              <a:t>vulputate</a:t>
            </a:r>
            <a:r>
              <a:rPr lang="en-US" dirty="0" smtClean="0"/>
              <a:t>. </a:t>
            </a:r>
            <a:r>
              <a:rPr lang="en-US" dirty="0" err="1" smtClean="0"/>
              <a:t>Pellentesque</a:t>
            </a:r>
            <a:r>
              <a:rPr lang="en-US" dirty="0" smtClean="0"/>
              <a:t> </a:t>
            </a:r>
            <a:r>
              <a:rPr lang="en-US" dirty="0" err="1" smtClean="0"/>
              <a:t>eu</a:t>
            </a:r>
            <a:r>
              <a:rPr lang="en-US" dirty="0" smtClean="0"/>
              <a:t> </a:t>
            </a:r>
            <a:r>
              <a:rPr lang="en-US" dirty="0" err="1" smtClean="0"/>
              <a:t>felis</a:t>
            </a:r>
            <a:r>
              <a:rPr lang="en-US" dirty="0" smtClean="0"/>
              <a:t> </a:t>
            </a:r>
            <a:r>
              <a:rPr lang="en-US" dirty="0" err="1" smtClean="0"/>
              <a:t>vestibulum</a:t>
            </a:r>
            <a:r>
              <a:rPr lang="en-US" dirty="0" smtClean="0"/>
              <a:t>, </a:t>
            </a:r>
            <a:r>
              <a:rPr lang="en-US" dirty="0" err="1" smtClean="0"/>
              <a:t>convallis</a:t>
            </a:r>
            <a:r>
              <a:rPr lang="en-US" dirty="0" smtClean="0"/>
              <a:t> nisi </a:t>
            </a:r>
            <a:r>
              <a:rPr lang="en-US" dirty="0" err="1" smtClean="0"/>
              <a:t>nec</a:t>
            </a:r>
            <a:r>
              <a:rPr lang="en-US" dirty="0" smtClean="0"/>
              <a:t>, </a:t>
            </a:r>
            <a:r>
              <a:rPr lang="en-US" dirty="0" err="1" smtClean="0"/>
              <a:t>lobortis</a:t>
            </a:r>
            <a:r>
              <a:rPr lang="en-US" dirty="0" smtClean="0"/>
              <a:t> </a:t>
            </a:r>
            <a:r>
              <a:rPr lang="en-US" dirty="0" err="1" smtClean="0"/>
              <a:t>velit</a:t>
            </a:r>
            <a:r>
              <a:rPr lang="en-US" dirty="0" smtClean="0"/>
              <a:t>. </a:t>
            </a:r>
            <a:r>
              <a:rPr lang="en-US" dirty="0" err="1" smtClean="0"/>
              <a:t>Suspendisse</a:t>
            </a:r>
            <a:r>
              <a:rPr lang="en-US" dirty="0" smtClean="0"/>
              <a:t> in </a:t>
            </a:r>
            <a:r>
              <a:rPr lang="en-US" dirty="0" err="1" smtClean="0"/>
              <a:t>turpis</a:t>
            </a:r>
            <a:r>
              <a:rPr lang="en-US" dirty="0" smtClean="0"/>
              <a:t> </a:t>
            </a:r>
            <a:r>
              <a:rPr lang="en-US" dirty="0" err="1" smtClean="0"/>
              <a:t>faucibus</a:t>
            </a:r>
            <a:r>
              <a:rPr lang="en-US" dirty="0" smtClean="0"/>
              <a:t>, </a:t>
            </a:r>
            <a:r>
              <a:rPr lang="en-US" dirty="0" err="1" smtClean="0"/>
              <a:t>faucibus</a:t>
            </a:r>
            <a:r>
              <a:rPr lang="en-US" dirty="0" smtClean="0"/>
              <a:t> </a:t>
            </a:r>
            <a:r>
              <a:rPr lang="en-US" dirty="0" err="1" smtClean="0"/>
              <a:t>est</a:t>
            </a:r>
            <a:r>
              <a:rPr lang="en-US" dirty="0" smtClean="0"/>
              <a:t> a, </a:t>
            </a:r>
            <a:r>
              <a:rPr lang="en-US" dirty="0" err="1" smtClean="0"/>
              <a:t>convallis</a:t>
            </a:r>
            <a:r>
              <a:rPr lang="en-US" dirty="0" smtClean="0"/>
              <a:t> sem. </a:t>
            </a:r>
            <a:r>
              <a:rPr lang="en-US" dirty="0" err="1" smtClean="0"/>
              <a:t>Nulla</a:t>
            </a:r>
            <a:r>
              <a:rPr lang="en-US" dirty="0" smtClean="0"/>
              <a:t> </a:t>
            </a:r>
            <a:r>
              <a:rPr lang="en-US" dirty="0" err="1" smtClean="0"/>
              <a:t>facilisi</a:t>
            </a:r>
            <a:r>
              <a:rPr lang="en-US" dirty="0" smtClean="0"/>
              <a:t>. </a:t>
            </a:r>
            <a:r>
              <a:rPr lang="en-US" dirty="0" err="1" smtClean="0"/>
              <a:t>Fusce</a:t>
            </a:r>
            <a:r>
              <a:rPr lang="en-US" dirty="0" smtClean="0"/>
              <a:t> </a:t>
            </a:r>
            <a:r>
              <a:rPr lang="en-US" dirty="0" err="1" smtClean="0"/>
              <a:t>hendrerit</a:t>
            </a:r>
            <a:r>
              <a:rPr lang="en-US" dirty="0" smtClean="0"/>
              <a:t> </a:t>
            </a:r>
            <a:r>
              <a:rPr lang="en-US" dirty="0" err="1" smtClean="0"/>
              <a:t>augue</a:t>
            </a:r>
            <a:r>
              <a:rPr lang="en-US" dirty="0" smtClean="0"/>
              <a:t> </a:t>
            </a:r>
            <a:r>
              <a:rPr lang="en-US" dirty="0" err="1" smtClean="0"/>
              <a:t>ut</a:t>
            </a:r>
            <a:r>
              <a:rPr lang="en-US" dirty="0" smtClean="0"/>
              <a:t> </a:t>
            </a:r>
            <a:r>
              <a:rPr lang="en-US" dirty="0" err="1" smtClean="0"/>
              <a:t>ipsum</a:t>
            </a:r>
            <a:r>
              <a:rPr lang="en-US" dirty="0" smtClean="0"/>
              <a:t> </a:t>
            </a:r>
            <a:r>
              <a:rPr lang="en-US" dirty="0" err="1" smtClean="0"/>
              <a:t>blandit</a:t>
            </a:r>
            <a:r>
              <a:rPr lang="en-US" dirty="0" smtClean="0"/>
              <a:t> </a:t>
            </a:r>
            <a:r>
              <a:rPr lang="en-US" dirty="0" err="1" smtClean="0"/>
              <a:t>posuere</a:t>
            </a:r>
            <a:r>
              <a:rPr lang="en-US" dirty="0" smtClean="0"/>
              <a:t>. </a:t>
            </a:r>
            <a:r>
              <a:rPr lang="en-US" dirty="0" err="1" smtClean="0"/>
              <a:t>Quisque</a:t>
            </a:r>
            <a:r>
              <a:rPr lang="en-US" dirty="0" smtClean="0"/>
              <a:t> </a:t>
            </a:r>
            <a:r>
              <a:rPr lang="en-US" dirty="0" err="1" smtClean="0"/>
              <a:t>egestas</a:t>
            </a:r>
            <a:r>
              <a:rPr lang="en-US" dirty="0" smtClean="0"/>
              <a:t> tempus lacus. </a:t>
            </a:r>
            <a:r>
              <a:rPr lang="en-US" dirty="0" err="1" smtClean="0"/>
              <a:t>Vivamus</a:t>
            </a:r>
            <a:r>
              <a:rPr lang="en-US" dirty="0" smtClean="0"/>
              <a:t> </a:t>
            </a:r>
            <a:r>
              <a:rPr lang="en-US" dirty="0" err="1" smtClean="0"/>
              <a:t>blandit</a:t>
            </a:r>
            <a:r>
              <a:rPr lang="en-US" dirty="0" smtClean="0"/>
              <a:t> </a:t>
            </a:r>
            <a:r>
              <a:rPr lang="en-US" dirty="0" err="1" smtClean="0"/>
              <a:t>pellentesque</a:t>
            </a:r>
            <a:r>
              <a:rPr lang="en-US" dirty="0" smtClean="0"/>
              <a:t> </a:t>
            </a:r>
            <a:r>
              <a:rPr lang="en-US" dirty="0" err="1" smtClean="0"/>
              <a:t>diam</a:t>
            </a:r>
            <a:r>
              <a:rPr lang="en-US" dirty="0" smtClean="0"/>
              <a:t> in </a:t>
            </a:r>
            <a:r>
              <a:rPr lang="en-US" dirty="0" err="1" smtClean="0"/>
              <a:t>imperdiet</a:t>
            </a:r>
            <a:r>
              <a:rPr lang="en-US" dirty="0" smtClean="0"/>
              <a:t>. </a:t>
            </a:r>
            <a:r>
              <a:rPr lang="en-US" dirty="0" err="1" smtClean="0"/>
              <a:t>Phasellus</a:t>
            </a:r>
            <a:r>
              <a:rPr lang="en-US" dirty="0" smtClean="0"/>
              <a:t> </a:t>
            </a:r>
            <a:r>
              <a:rPr lang="en-US" dirty="0" err="1" smtClean="0"/>
              <a:t>vehicula</a:t>
            </a:r>
            <a:r>
              <a:rPr lang="en-US" dirty="0" smtClean="0"/>
              <a:t> et </a:t>
            </a:r>
            <a:r>
              <a:rPr lang="en-US" dirty="0" err="1" smtClean="0"/>
              <a:t>eros</a:t>
            </a:r>
            <a:r>
              <a:rPr lang="en-US" dirty="0" smtClean="0"/>
              <a:t> </a:t>
            </a:r>
            <a:r>
              <a:rPr lang="en-US" dirty="0" err="1" smtClean="0"/>
              <a:t>nec</a:t>
            </a:r>
            <a:r>
              <a:rPr lang="en-US" dirty="0" smtClean="0"/>
              <a:t> </a:t>
            </a:r>
            <a:r>
              <a:rPr lang="en-US" dirty="0" err="1" smtClean="0"/>
              <a:t>posuere</a:t>
            </a:r>
            <a:r>
              <a:rPr lang="en-US" dirty="0" smtClean="0"/>
              <a:t>. </a:t>
            </a:r>
            <a:r>
              <a:rPr lang="en-US" dirty="0" err="1" smtClean="0"/>
              <a:t>Nulla</a:t>
            </a:r>
            <a:r>
              <a:rPr lang="en-US" dirty="0" smtClean="0"/>
              <a:t> </a:t>
            </a:r>
            <a:r>
              <a:rPr lang="en-US" dirty="0" err="1" smtClean="0"/>
              <a:t>facilisis</a:t>
            </a:r>
            <a:r>
              <a:rPr lang="en-US" dirty="0" smtClean="0"/>
              <a:t> </a:t>
            </a:r>
            <a:r>
              <a:rPr lang="en-US" dirty="0" err="1" smtClean="0"/>
              <a:t>urna</a:t>
            </a:r>
            <a:r>
              <a:rPr lang="en-US" dirty="0" smtClean="0"/>
              <a:t> </a:t>
            </a:r>
            <a:r>
              <a:rPr lang="en-US" dirty="0" err="1" smtClean="0"/>
              <a:t>faucibus</a:t>
            </a:r>
            <a:r>
              <a:rPr lang="en-US" dirty="0" smtClean="0"/>
              <a:t> </a:t>
            </a:r>
            <a:r>
              <a:rPr lang="en-US" dirty="0" err="1" smtClean="0"/>
              <a:t>mattis</a:t>
            </a:r>
            <a:r>
              <a:rPr lang="en-US" dirty="0" smtClean="0"/>
              <a:t> </a:t>
            </a:r>
            <a:r>
              <a:rPr lang="en-US" dirty="0" err="1" smtClean="0"/>
              <a:t>dignissim</a:t>
            </a:r>
            <a:r>
              <a:rPr lang="en-US" dirty="0" smtClean="0"/>
              <a:t>. </a:t>
            </a:r>
            <a:r>
              <a:rPr lang="en-US" dirty="0" err="1" smtClean="0"/>
              <a:t>Fusce</a:t>
            </a:r>
            <a:r>
              <a:rPr lang="en-US" dirty="0" smtClean="0"/>
              <a:t> </a:t>
            </a:r>
            <a:r>
              <a:rPr lang="en-US" dirty="0" err="1" smtClean="0"/>
              <a:t>auctor</a:t>
            </a:r>
            <a:r>
              <a:rPr lang="en-US" dirty="0" smtClean="0"/>
              <a:t> </a:t>
            </a:r>
            <a:r>
              <a:rPr lang="en-US" dirty="0" err="1" smtClean="0"/>
              <a:t>nulla</a:t>
            </a:r>
            <a:r>
              <a:rPr lang="en-US" dirty="0" smtClean="0"/>
              <a:t> </a:t>
            </a:r>
            <a:r>
              <a:rPr lang="en-US" dirty="0" err="1" smtClean="0"/>
              <a:t>eu</a:t>
            </a:r>
            <a:r>
              <a:rPr lang="en-US" dirty="0" smtClean="0"/>
              <a:t> libero </a:t>
            </a:r>
            <a:r>
              <a:rPr lang="en-US" dirty="0" err="1" smtClean="0"/>
              <a:t>finibus</a:t>
            </a:r>
            <a:r>
              <a:rPr lang="en-US" dirty="0" smtClean="0"/>
              <a:t> </a:t>
            </a:r>
            <a:r>
              <a:rPr lang="en-US" dirty="0" err="1" smtClean="0"/>
              <a:t>placerat</a:t>
            </a:r>
            <a:r>
              <a:rPr lang="en-US" dirty="0" smtClean="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
        <p:nvSpPr>
          <p:cNvPr id="16" name="Text Placeholder 3"/>
          <p:cNvSpPr>
            <a:spLocks noGrp="1"/>
          </p:cNvSpPr>
          <p:nvPr>
            <p:ph type="body" sz="half" idx="16" hasCustomPrompt="1"/>
          </p:nvPr>
        </p:nvSpPr>
        <p:spPr>
          <a:xfrm>
            <a:off x="4054288" y="5735336"/>
            <a:ext cx="2155249" cy="256356"/>
          </a:xfrm>
          <a:prstGeom prst="rect">
            <a:avLst/>
          </a:prstGeom>
        </p:spPr>
        <p:txBody>
          <a:bodyPr lIns="0" tIns="0" rIns="0">
            <a:normAutofit/>
          </a:bodyPr>
          <a:lstStyle>
            <a:lvl1pPr marL="0" indent="0">
              <a:buNone/>
              <a:defRPr sz="8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endParaRPr lang="en-US" dirty="0"/>
          </a:p>
        </p:txBody>
      </p:sp>
      <p:sp>
        <p:nvSpPr>
          <p:cNvPr id="18" name="Text Placeholder 3"/>
          <p:cNvSpPr>
            <a:spLocks noGrp="1"/>
          </p:cNvSpPr>
          <p:nvPr>
            <p:ph type="body" sz="half" idx="17" hasCustomPrompt="1"/>
          </p:nvPr>
        </p:nvSpPr>
        <p:spPr>
          <a:xfrm>
            <a:off x="6321978" y="5735336"/>
            <a:ext cx="2196734" cy="256356"/>
          </a:xfrm>
          <a:prstGeom prst="rect">
            <a:avLst/>
          </a:prstGeom>
        </p:spPr>
        <p:txBody>
          <a:bodyPr lIns="0" tIns="0" rIns="0">
            <a:normAutofit/>
          </a:bodyPr>
          <a:lstStyle>
            <a:lvl1pPr marL="0" indent="0">
              <a:buNone/>
              <a:defRPr sz="800" b="0" i="0" baseline="0">
                <a:solidFill>
                  <a:srgbClr val="828383"/>
                </a:solidFill>
                <a:latin typeface="Georgia" charset="0"/>
                <a:ea typeface="Georgia" charset="0"/>
                <a:cs typeface="Georgia"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endParaRPr lang="en-US" dirty="0"/>
          </a:p>
        </p:txBody>
      </p:sp>
    </p:spTree>
    <p:extLst>
      <p:ext uri="{BB962C8B-B14F-4D97-AF65-F5344CB8AC3E}">
        <p14:creationId xmlns:p14="http://schemas.microsoft.com/office/powerpoint/2010/main" val="6505863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218" y="268"/>
            <a:ext cx="9163665" cy="6872211"/>
          </a:xfrm>
          <a:prstGeom prst="rect">
            <a:avLst/>
          </a:prstGeom>
        </p:spPr>
      </p:pic>
      <p:sp>
        <p:nvSpPr>
          <p:cNvPr id="8" name="Rectangle 7"/>
          <p:cNvSpPr/>
          <p:nvPr userDrawn="1"/>
        </p:nvSpPr>
        <p:spPr>
          <a:xfrm>
            <a:off x="201478" y="0"/>
            <a:ext cx="8772041" cy="687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gn="ctr"/>
            <a:r>
              <a:rPr lang="en-US" dirty="0" smtClean="0"/>
              <a:t>‘</a:t>
            </a:r>
            <a:endParaRPr lang="en-US" dirty="0"/>
          </a:p>
        </p:txBody>
      </p:sp>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28650" y="204428"/>
            <a:ext cx="1865601" cy="315398"/>
          </a:xfrm>
          <a:prstGeom prst="rect">
            <a:avLst/>
          </a:prstGeom>
        </p:spPr>
      </p:pic>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28650" y="6359092"/>
            <a:ext cx="780724" cy="288807"/>
          </a:xfrm>
          <a:prstGeom prst="rect">
            <a:avLst/>
          </a:prstGeom>
        </p:spPr>
      </p:pic>
      <p:sp>
        <p:nvSpPr>
          <p:cNvPr id="15" name="Slide Number Placeholder 5"/>
          <p:cNvSpPr>
            <a:spLocks noGrp="1"/>
          </p:cNvSpPr>
          <p:nvPr>
            <p:ph type="sldNum" sz="quarter" idx="4"/>
          </p:nvPr>
        </p:nvSpPr>
        <p:spPr>
          <a:xfrm>
            <a:off x="6532284" y="6425175"/>
            <a:ext cx="2057400" cy="365125"/>
          </a:xfrm>
          <a:prstGeom prst="rect">
            <a:avLst/>
          </a:prstGeom>
        </p:spPr>
        <p:txBody>
          <a:bodyPr/>
          <a:lstStyle>
            <a:lvl1pPr algn="r">
              <a:defRPr sz="1000" b="1" i="0">
                <a:solidFill>
                  <a:srgbClr val="828383"/>
                </a:solidFill>
                <a:latin typeface="Georgia" charset="0"/>
                <a:ea typeface="Georgia" charset="0"/>
                <a:cs typeface="Georgia" charset="0"/>
              </a:defRPr>
            </a:lvl1pPr>
          </a:lstStyle>
          <a:p>
            <a:fld id="{935F4044-894B-B74C-BA70-A76DFBF02618}" type="slidenum">
              <a:rPr lang="en-US" smtClean="0"/>
              <a:pPr/>
              <a:t>‹#›</a:t>
            </a:fld>
            <a:endParaRPr lang="en-US" dirty="0"/>
          </a:p>
        </p:txBody>
      </p:sp>
    </p:spTree>
    <p:extLst>
      <p:ext uri="{BB962C8B-B14F-4D97-AF65-F5344CB8AC3E}">
        <p14:creationId xmlns:p14="http://schemas.microsoft.com/office/powerpoint/2010/main" val="1442484165"/>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3" r:id="rId3"/>
    <p:sldLayoutId id="2147483665" r:id="rId4"/>
    <p:sldLayoutId id="2147483664" r:id="rId5"/>
    <p:sldLayoutId id="2147483672" r:id="rId6"/>
    <p:sldLayoutId id="2147483669" r:id="rId7"/>
    <p:sldLayoutId id="2147483668" r:id="rId8"/>
    <p:sldLayoutId id="2147483673" r:id="rId9"/>
    <p:sldLayoutId id="2147483674" r:id="rId10"/>
    <p:sldLayoutId id="2147483662" r:id="rId11"/>
    <p:sldLayoutId id="2147483670" r:id="rId12"/>
    <p:sldLayoutId id="214748367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865" y="908552"/>
            <a:ext cx="6612962" cy="4848011"/>
          </a:xfrm>
        </p:spPr>
        <p:txBody>
          <a:bodyPr>
            <a:normAutofit/>
          </a:bodyPr>
          <a:lstStyle/>
          <a:p>
            <a:pPr algn="ctr"/>
            <a:r>
              <a:rPr lang="en-US" dirty="0" smtClean="0">
                <a:solidFill>
                  <a:srgbClr val="FF0000"/>
                </a:solidFill>
              </a:rPr>
              <a:t>A Discussion of: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t>Using Subjective Conditional Expectations to Estimate the Effect of Health on Retirement</a:t>
            </a:r>
            <a:br>
              <a:rPr lang="en-US" dirty="0" smtClean="0"/>
            </a:br>
            <a:r>
              <a:rPr lang="en-US" dirty="0" err="1" smtClean="0"/>
              <a:t>Guistinelli</a:t>
            </a:r>
            <a:r>
              <a:rPr lang="en-US" dirty="0" smtClean="0"/>
              <a:t> &amp; Shapiro</a:t>
            </a:r>
            <a:br>
              <a:rPr lang="en-US" dirty="0" smtClean="0"/>
            </a:br>
            <a:r>
              <a:rPr lang="en-US" dirty="0" smtClean="0"/>
              <a:t/>
            </a:r>
            <a:br>
              <a:rPr lang="en-US" dirty="0" smtClean="0"/>
            </a:br>
            <a:r>
              <a:rPr lang="en-US" sz="1800" b="0" i="1" dirty="0" smtClean="0"/>
              <a:t>Debra Sabatini Dwyer</a:t>
            </a:r>
            <a:br>
              <a:rPr lang="en-US" sz="1800" b="0" i="1" dirty="0" smtClean="0"/>
            </a:br>
            <a:r>
              <a:rPr lang="en-US" sz="1800" b="0" i="1" dirty="0" smtClean="0"/>
              <a:t>Assistant Dean Research, Strategic Planning CAS</a:t>
            </a:r>
            <a:br>
              <a:rPr lang="en-US" sz="1800" b="0" i="1" dirty="0" smtClean="0"/>
            </a:br>
            <a:r>
              <a:rPr lang="en-US" sz="1800" b="0" i="1" dirty="0" smtClean="0"/>
              <a:t>Professor of Economics, Tech and Society</a:t>
            </a:r>
            <a:br>
              <a:rPr lang="en-US" sz="1800" b="0" i="1" dirty="0" smtClean="0"/>
            </a:br>
            <a:r>
              <a:rPr lang="en-US" sz="1800" b="0" i="1" dirty="0" smtClean="0"/>
              <a:t>Stony Brook University</a:t>
            </a:r>
            <a:br>
              <a:rPr lang="en-US" sz="1800" b="0" i="1" dirty="0" smtClean="0"/>
            </a:br>
            <a:r>
              <a:rPr lang="en-US" sz="1800" b="0" i="1" dirty="0" smtClean="0"/>
              <a:t/>
            </a:r>
            <a:br>
              <a:rPr lang="en-US" sz="1800" b="0" i="1" dirty="0" smtClean="0"/>
            </a:br>
            <a:r>
              <a:rPr lang="en-US" sz="1800" b="0" i="1" dirty="0" smtClean="0">
                <a:solidFill>
                  <a:srgbClr val="FF0000"/>
                </a:solidFill>
              </a:rPr>
              <a:t>Prepared for the 19</a:t>
            </a:r>
            <a:r>
              <a:rPr lang="en-US" sz="1800" b="0" i="1" baseline="30000" dirty="0" smtClean="0">
                <a:solidFill>
                  <a:srgbClr val="FF0000"/>
                </a:solidFill>
              </a:rPr>
              <a:t>th</a:t>
            </a:r>
            <a:r>
              <a:rPr lang="en-US" sz="1800" b="0" i="1" dirty="0" smtClean="0">
                <a:solidFill>
                  <a:srgbClr val="FF0000"/>
                </a:solidFill>
              </a:rPr>
              <a:t> Annual Meeting of the Retirement Research Consortium, Washington DC</a:t>
            </a:r>
            <a:br>
              <a:rPr lang="en-US" sz="1800" b="0" i="1" dirty="0" smtClean="0">
                <a:solidFill>
                  <a:srgbClr val="FF0000"/>
                </a:solidFill>
              </a:rPr>
            </a:br>
            <a:r>
              <a:rPr lang="en-US" sz="1800" b="0" i="1" dirty="0" smtClean="0">
                <a:solidFill>
                  <a:srgbClr val="FF0000"/>
                </a:solidFill>
              </a:rPr>
              <a:t>August 3, 2017</a:t>
            </a:r>
            <a:endParaRPr lang="en-US" sz="1800" b="0" i="1" dirty="0">
              <a:solidFill>
                <a:srgbClr val="FF0000"/>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a:t>
            </a:fld>
            <a:endParaRPr lang="en-US" dirty="0"/>
          </a:p>
        </p:txBody>
      </p:sp>
    </p:spTree>
    <p:extLst>
      <p:ext uri="{BB962C8B-B14F-4D97-AF65-F5344CB8AC3E}">
        <p14:creationId xmlns:p14="http://schemas.microsoft.com/office/powerpoint/2010/main" val="741875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Bridge Job Choice – Endogenous?</a:t>
            </a:r>
            <a:endParaRPr lang="en-US" dirty="0"/>
          </a:p>
        </p:txBody>
      </p:sp>
      <p:sp>
        <p:nvSpPr>
          <p:cNvPr id="3" name="Text Placeholder 2"/>
          <p:cNvSpPr>
            <a:spLocks noGrp="1"/>
          </p:cNvSpPr>
          <p:nvPr>
            <p:ph type="body" idx="1"/>
          </p:nvPr>
        </p:nvSpPr>
        <p:spPr/>
        <p:txBody>
          <a:bodyPr>
            <a:normAutofit/>
          </a:bodyPr>
          <a:lstStyle/>
          <a:p>
            <a:r>
              <a:rPr lang="en-US" sz="2400" dirty="0" smtClean="0">
                <a:solidFill>
                  <a:srgbClr val="C00000"/>
                </a:solidFill>
              </a:rPr>
              <a:t>Bridge jobs may be the outcome of an anticipated decline in health</a:t>
            </a:r>
          </a:p>
          <a:p>
            <a:pPr marL="342900" indent="-342900">
              <a:buFontTx/>
              <a:buChar char="-"/>
            </a:pPr>
            <a:r>
              <a:rPr lang="en-US" sz="2400" dirty="0" smtClean="0">
                <a:solidFill>
                  <a:schemeClr val="tx1"/>
                </a:solidFill>
              </a:rPr>
              <a:t>Implications?</a:t>
            </a:r>
          </a:p>
          <a:p>
            <a:pPr marL="800100" lvl="1" indent="-342900">
              <a:buFontTx/>
              <a:buChar char="-"/>
            </a:pPr>
            <a:r>
              <a:rPr lang="en-US" sz="3200" dirty="0" smtClean="0">
                <a:solidFill>
                  <a:schemeClr val="tx1"/>
                </a:solidFill>
              </a:rPr>
              <a:t>Would underestimate effects of health</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10</a:t>
            </a:fld>
            <a:endParaRPr lang="en-US" dirty="0"/>
          </a:p>
        </p:txBody>
      </p:sp>
    </p:spTree>
    <p:extLst>
      <p:ext uri="{BB962C8B-B14F-4D97-AF65-F5344CB8AC3E}">
        <p14:creationId xmlns:p14="http://schemas.microsoft.com/office/powerpoint/2010/main" val="4034398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Findings for Policy</a:t>
            </a:r>
            <a:endParaRPr lang="en-US" dirty="0"/>
          </a:p>
        </p:txBody>
      </p:sp>
      <p:sp>
        <p:nvSpPr>
          <p:cNvPr id="3" name="Text Placeholder 2"/>
          <p:cNvSpPr>
            <a:spLocks noGrp="1"/>
          </p:cNvSpPr>
          <p:nvPr>
            <p:ph type="body" idx="1"/>
          </p:nvPr>
        </p:nvSpPr>
        <p:spPr>
          <a:xfrm>
            <a:off x="1238865" y="1828800"/>
            <a:ext cx="6612962" cy="3946224"/>
          </a:xfrm>
        </p:spPr>
        <p:txBody>
          <a:bodyPr>
            <a:normAutofit lnSpcReduction="10000"/>
          </a:bodyPr>
          <a:lstStyle/>
          <a:p>
            <a:r>
              <a:rPr lang="en-US" sz="2000" dirty="0" smtClean="0">
                <a:solidFill>
                  <a:schemeClr val="tx1"/>
                </a:solidFill>
              </a:rPr>
              <a:t>Innovative Approach to uncovering treatment effects or individual level health effects on work and aggregate them to population parameters</a:t>
            </a:r>
          </a:p>
          <a:p>
            <a:pPr marL="342900" indent="-342900">
              <a:buFontTx/>
              <a:buChar char="-"/>
            </a:pPr>
            <a:r>
              <a:rPr lang="en-US" sz="2000" dirty="0" smtClean="0"/>
              <a:t>As authors acknowledge, the approach lends itself to policy simulations so we can assess outcomes based on both efficiency and equity criteria</a:t>
            </a:r>
          </a:p>
          <a:p>
            <a:pPr marL="342900" indent="-342900">
              <a:buFontTx/>
              <a:buChar char="-"/>
            </a:pPr>
            <a:r>
              <a:rPr lang="en-US" sz="2000" dirty="0" smtClean="0"/>
              <a:t>The authors are able to uncover estimates of transition probabilities using the SATE approach</a:t>
            </a:r>
          </a:p>
          <a:p>
            <a:pPr marL="800100" lvl="1" indent="-342900">
              <a:buFontTx/>
              <a:buChar char="-"/>
            </a:pPr>
            <a:r>
              <a:rPr lang="en-US" sz="2800" dirty="0" smtClean="0"/>
              <a:t>Ex.  They find a population transition probability estimate of 42% </a:t>
            </a:r>
            <a:r>
              <a:rPr lang="en-US" sz="2800" smtClean="0"/>
              <a:t>- working </a:t>
            </a:r>
            <a:r>
              <a:rPr lang="en-US" sz="2800" dirty="0" smtClean="0"/>
              <a:t>despite a transition from good to poor health.</a:t>
            </a:r>
            <a:endParaRPr lang="en-US" sz="2800"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11</a:t>
            </a:fld>
            <a:endParaRPr lang="en-US" dirty="0"/>
          </a:p>
        </p:txBody>
      </p:sp>
    </p:spTree>
    <p:extLst>
      <p:ext uri="{BB962C8B-B14F-4D97-AF65-F5344CB8AC3E}">
        <p14:creationId xmlns:p14="http://schemas.microsoft.com/office/powerpoint/2010/main" val="316631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865" y="588707"/>
            <a:ext cx="6612962" cy="639692"/>
          </a:xfrm>
        </p:spPr>
        <p:txBody>
          <a:bodyPr/>
          <a:lstStyle/>
          <a:p>
            <a:r>
              <a:rPr lang="en-US" dirty="0" smtClean="0"/>
              <a:t>Key Punchlines for Policy</a:t>
            </a:r>
            <a:endParaRPr lang="en-US" dirty="0"/>
          </a:p>
        </p:txBody>
      </p:sp>
      <p:sp>
        <p:nvSpPr>
          <p:cNvPr id="3" name="Text Placeholder 2"/>
          <p:cNvSpPr>
            <a:spLocks noGrp="1"/>
          </p:cNvSpPr>
          <p:nvPr>
            <p:ph type="body" idx="1"/>
          </p:nvPr>
        </p:nvSpPr>
        <p:spPr>
          <a:xfrm>
            <a:off x="1028700" y="1257300"/>
            <a:ext cx="6823127" cy="4914899"/>
          </a:xfrm>
        </p:spPr>
        <p:txBody>
          <a:bodyPr>
            <a:noAutofit/>
          </a:bodyPr>
          <a:lstStyle/>
          <a:p>
            <a:pPr marL="285750" indent="-285750">
              <a:buFont typeface="Wingdings" panose="05000000000000000000" pitchFamily="2" charset="2"/>
              <a:buChar char="v"/>
            </a:pPr>
            <a:r>
              <a:rPr lang="en-US" sz="1800" dirty="0" smtClean="0">
                <a:solidFill>
                  <a:schemeClr val="tx1"/>
                </a:solidFill>
              </a:rPr>
              <a:t>People are optimistic about future health outcomes</a:t>
            </a:r>
          </a:p>
          <a:p>
            <a:pPr marL="628650" lvl="1" indent="-171450">
              <a:buFont typeface="Wingdings" panose="05000000000000000000" pitchFamily="2" charset="2"/>
              <a:buChar char="Ø"/>
            </a:pPr>
            <a:r>
              <a:rPr lang="en-US" sz="1800" dirty="0" smtClean="0">
                <a:solidFill>
                  <a:schemeClr val="tx1"/>
                </a:solidFill>
              </a:rPr>
              <a:t>Variation predictable by age and SES</a:t>
            </a:r>
          </a:p>
          <a:p>
            <a:pPr marL="285750" indent="-285750">
              <a:buFont typeface="Wingdings" panose="05000000000000000000" pitchFamily="2" charset="2"/>
              <a:buChar char="v"/>
            </a:pPr>
            <a:r>
              <a:rPr lang="en-US" sz="1800" dirty="0" smtClean="0">
                <a:solidFill>
                  <a:schemeClr val="tx1"/>
                </a:solidFill>
              </a:rPr>
              <a:t>Health does drive earlier retirement on average</a:t>
            </a:r>
          </a:p>
          <a:p>
            <a:pPr marL="628650" lvl="1" indent="-171450">
              <a:buFont typeface="Wingdings" panose="05000000000000000000" pitchFamily="2" charset="2"/>
              <a:buChar char="Ø"/>
            </a:pPr>
            <a:r>
              <a:rPr lang="en-US" sz="1800" dirty="0" smtClean="0">
                <a:solidFill>
                  <a:schemeClr val="tx1"/>
                </a:solidFill>
              </a:rPr>
              <a:t>Response to poor health is significant</a:t>
            </a:r>
          </a:p>
          <a:p>
            <a:pPr marL="285750" indent="-285750">
              <a:buFont typeface="Wingdings" panose="05000000000000000000" pitchFamily="2" charset="2"/>
              <a:buChar char="v"/>
            </a:pPr>
            <a:r>
              <a:rPr lang="en-US" sz="1800" dirty="0" smtClean="0">
                <a:solidFill>
                  <a:schemeClr val="tx1"/>
                </a:solidFill>
              </a:rPr>
              <a:t>Self-Reported future work propensity is influenced heavily by age when health is omitted</a:t>
            </a:r>
          </a:p>
          <a:p>
            <a:pPr marL="628650" lvl="1" indent="-171450">
              <a:buFont typeface="Wingdings" panose="05000000000000000000" pitchFamily="2" charset="2"/>
              <a:buChar char="Ø"/>
            </a:pPr>
            <a:r>
              <a:rPr lang="en-US" sz="1800" dirty="0" smtClean="0">
                <a:solidFill>
                  <a:schemeClr val="tx1"/>
                </a:solidFill>
              </a:rPr>
              <a:t>Sensitive to interaction with health</a:t>
            </a:r>
          </a:p>
          <a:p>
            <a:pPr marL="628650" lvl="1" indent="-171450">
              <a:buFont typeface="Wingdings" panose="05000000000000000000" pitchFamily="2" charset="2"/>
              <a:buChar char="Ø"/>
            </a:pPr>
            <a:r>
              <a:rPr lang="en-US" sz="1800" dirty="0" smtClean="0">
                <a:solidFill>
                  <a:schemeClr val="tx1"/>
                </a:solidFill>
              </a:rPr>
              <a:t>Not clear how useful this is in terms of predicting causality of health and work but does suggest the relationship is strong [Table 5]</a:t>
            </a:r>
          </a:p>
          <a:p>
            <a:pPr marL="285750" indent="-285750">
              <a:buFont typeface="Wingdings" panose="05000000000000000000" pitchFamily="2" charset="2"/>
              <a:buChar char="v"/>
            </a:pPr>
            <a:r>
              <a:rPr lang="en-US" sz="1800" dirty="0" smtClean="0">
                <a:solidFill>
                  <a:schemeClr val="tx1"/>
                </a:solidFill>
              </a:rPr>
              <a:t>When examining counterfactuals for true treatment effects Authors subtract (SATE)</a:t>
            </a:r>
          </a:p>
          <a:p>
            <a:pPr marL="628650" lvl="1" indent="-171450">
              <a:buFont typeface="Wingdings" panose="05000000000000000000" pitchFamily="2" charset="2"/>
              <a:buChar char="Ø"/>
            </a:pPr>
            <a:r>
              <a:rPr lang="en-US" sz="1800" dirty="0" smtClean="0">
                <a:solidFill>
                  <a:schemeClr val="tx1"/>
                </a:solidFill>
              </a:rPr>
              <a:t>I calculated a percentage reduction in the probability of working (transition probability)</a:t>
            </a:r>
          </a:p>
          <a:p>
            <a:pPr marL="628650" lvl="1" indent="-171450">
              <a:buFont typeface="Wingdings" panose="05000000000000000000" pitchFamily="2" charset="2"/>
              <a:buChar char="Ø"/>
            </a:pPr>
            <a:r>
              <a:rPr lang="en-US" sz="1800" dirty="0" smtClean="0">
                <a:solidFill>
                  <a:schemeClr val="tx1"/>
                </a:solidFill>
              </a:rPr>
              <a:t>Going from H to h</a:t>
            </a:r>
          </a:p>
          <a:p>
            <a:pPr marL="628650" lvl="1" indent="-171450">
              <a:buFont typeface="Wingdings" panose="05000000000000000000" pitchFamily="2" charset="2"/>
              <a:buChar char="Ø"/>
            </a:pPr>
            <a:r>
              <a:rPr lang="en-US" sz="1800" dirty="0" smtClean="0">
                <a:solidFill>
                  <a:schemeClr val="tx1"/>
                </a:solidFill>
              </a:rPr>
              <a:t>2 year – 68%</a:t>
            </a:r>
          </a:p>
          <a:p>
            <a:pPr marL="628650" lvl="1" indent="-171450">
              <a:buFont typeface="Wingdings" panose="05000000000000000000" pitchFamily="2" charset="2"/>
              <a:buChar char="Ø"/>
            </a:pPr>
            <a:r>
              <a:rPr lang="en-US" sz="1800" dirty="0" smtClean="0">
                <a:solidFill>
                  <a:schemeClr val="tx1"/>
                </a:solidFill>
              </a:rPr>
              <a:t>4 year – 78%</a:t>
            </a:r>
          </a:p>
        </p:txBody>
      </p:sp>
      <p:sp>
        <p:nvSpPr>
          <p:cNvPr id="4" name="Slide Number Placeholder 3"/>
          <p:cNvSpPr>
            <a:spLocks noGrp="1"/>
          </p:cNvSpPr>
          <p:nvPr>
            <p:ph type="sldNum" sz="quarter" idx="12"/>
          </p:nvPr>
        </p:nvSpPr>
        <p:spPr/>
        <p:txBody>
          <a:bodyPr/>
          <a:lstStyle/>
          <a:p>
            <a:fld id="{935F4044-894B-B74C-BA70-A76DFBF02618}" type="slidenum">
              <a:rPr lang="en-US" smtClean="0"/>
              <a:pPr/>
              <a:t>12</a:t>
            </a:fld>
            <a:endParaRPr lang="en-US" dirty="0"/>
          </a:p>
        </p:txBody>
      </p:sp>
    </p:spTree>
    <p:extLst>
      <p:ext uri="{BB962C8B-B14F-4D97-AF65-F5344CB8AC3E}">
        <p14:creationId xmlns:p14="http://schemas.microsoft.com/office/powerpoint/2010/main" val="400357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016" y="665018"/>
            <a:ext cx="6923848" cy="1652155"/>
          </a:xfrm>
        </p:spPr>
        <p:txBody>
          <a:bodyPr>
            <a:noAutofit/>
          </a:bodyPr>
          <a:lstStyle/>
          <a:p>
            <a:pPr algn="ctr"/>
            <a:r>
              <a:rPr lang="en-US" sz="2800" dirty="0" smtClean="0"/>
              <a:t>Potential Contribution To the Literature on Health, Expected Retirement, and Social Security Policy</a:t>
            </a:r>
            <a:br>
              <a:rPr lang="en-US" sz="2800" dirty="0" smtClean="0"/>
            </a:br>
            <a:r>
              <a:rPr lang="en-US" sz="2000" b="0" i="1" dirty="0" smtClean="0"/>
              <a:t>Background/Motivation</a:t>
            </a:r>
            <a:endParaRPr lang="en-US" sz="2000" b="0" i="1" dirty="0"/>
          </a:p>
        </p:txBody>
      </p:sp>
      <p:sp>
        <p:nvSpPr>
          <p:cNvPr id="5" name="Slide Number Placeholder 4"/>
          <p:cNvSpPr>
            <a:spLocks noGrp="1"/>
          </p:cNvSpPr>
          <p:nvPr>
            <p:ph type="sldNum" sz="quarter" idx="12"/>
          </p:nvPr>
        </p:nvSpPr>
        <p:spPr/>
        <p:txBody>
          <a:bodyPr/>
          <a:lstStyle/>
          <a:p>
            <a:fld id="{935F4044-894B-B74C-BA70-A76DFBF02618}" type="slidenum">
              <a:rPr lang="en-US" smtClean="0"/>
              <a:pPr/>
              <a:t>2</a:t>
            </a:fld>
            <a:endParaRPr lang="en-US" dirty="0"/>
          </a:p>
        </p:txBody>
      </p:sp>
      <p:sp>
        <p:nvSpPr>
          <p:cNvPr id="6" name="Text Placeholder 5"/>
          <p:cNvSpPr>
            <a:spLocks noGrp="1"/>
          </p:cNvSpPr>
          <p:nvPr>
            <p:ph type="body" idx="1"/>
          </p:nvPr>
        </p:nvSpPr>
        <p:spPr>
          <a:xfrm>
            <a:off x="737755" y="2317173"/>
            <a:ext cx="7699663" cy="3855026"/>
          </a:xfrm>
        </p:spPr>
        <p:txBody>
          <a:bodyPr>
            <a:normAutofit/>
          </a:bodyPr>
          <a:lstStyle/>
          <a:p>
            <a:pPr lvl="0"/>
            <a:r>
              <a:rPr lang="en-US" sz="1800" b="1" dirty="0" smtClean="0">
                <a:solidFill>
                  <a:schemeClr val="tx1"/>
                </a:solidFill>
              </a:rPr>
              <a:t>Who Cares? Policy Relevance of Predicting Retirement Ages</a:t>
            </a:r>
          </a:p>
          <a:p>
            <a:pPr lvl="0"/>
            <a:r>
              <a:rPr lang="en-US" sz="1800" b="1" dirty="0" smtClean="0">
                <a:solidFill>
                  <a:schemeClr val="tx1"/>
                </a:solidFill>
              </a:rPr>
              <a:t>Solvency and Sustainability</a:t>
            </a:r>
          </a:p>
          <a:p>
            <a:pPr lvl="0"/>
            <a:r>
              <a:rPr lang="en-US" sz="1800" dirty="0" smtClean="0">
                <a:solidFill>
                  <a:schemeClr val="tx1"/>
                </a:solidFill>
              </a:rPr>
              <a:t>Social Security Fact Sheet 2017</a:t>
            </a:r>
          </a:p>
          <a:p>
            <a:pPr marL="285750" lvl="0" indent="-285750">
              <a:buFontTx/>
              <a:buChar char="-"/>
            </a:pPr>
            <a:r>
              <a:rPr lang="en-US" sz="1800" dirty="0" smtClean="0">
                <a:solidFill>
                  <a:schemeClr val="tx1"/>
                </a:solidFill>
              </a:rPr>
              <a:t>Life expectancy is significantly higher at 85 </a:t>
            </a:r>
          </a:p>
          <a:p>
            <a:pPr marL="285750" lvl="0" indent="-285750">
              <a:buFontTx/>
              <a:buChar char="-"/>
            </a:pPr>
            <a:r>
              <a:rPr lang="en-US" sz="1800" dirty="0" smtClean="0">
                <a:solidFill>
                  <a:schemeClr val="tx1"/>
                </a:solidFill>
              </a:rPr>
              <a:t>48 million Americans age 65+ today; over 79 million by 2035</a:t>
            </a:r>
          </a:p>
          <a:p>
            <a:pPr marL="285750" lvl="0" indent="-285750">
              <a:buFontTx/>
              <a:buChar char="-"/>
            </a:pPr>
            <a:r>
              <a:rPr lang="en-US" sz="1800" dirty="0" smtClean="0">
                <a:solidFill>
                  <a:schemeClr val="tx1"/>
                </a:solidFill>
              </a:rPr>
              <a:t>Dependency ratio will drop from 2.8 to 2.2</a:t>
            </a:r>
          </a:p>
          <a:p>
            <a:pPr lvl="0"/>
            <a:r>
              <a:rPr lang="en-US" sz="1800" dirty="0" smtClean="0">
                <a:solidFill>
                  <a:schemeClr val="tx1"/>
                </a:solidFill>
              </a:rPr>
              <a:t>Average retirement age around 63 (</a:t>
            </a:r>
            <a:r>
              <a:rPr lang="en-US" sz="1800" dirty="0" err="1" smtClean="0">
                <a:solidFill>
                  <a:schemeClr val="tx1"/>
                </a:solidFill>
              </a:rPr>
              <a:t>Munnell</a:t>
            </a:r>
            <a:r>
              <a:rPr lang="en-US" sz="1800" dirty="0" smtClean="0">
                <a:solidFill>
                  <a:schemeClr val="tx1"/>
                </a:solidFill>
              </a:rPr>
              <a:t>, 2015; Dixon, 2017)</a:t>
            </a:r>
          </a:p>
          <a:p>
            <a:pPr marL="285750" indent="-285750">
              <a:buFontTx/>
              <a:buChar char="-"/>
            </a:pPr>
            <a:r>
              <a:rPr lang="en-US" sz="1800" dirty="0" smtClean="0">
                <a:solidFill>
                  <a:schemeClr val="tx1"/>
                </a:solidFill>
              </a:rPr>
              <a:t>Does not match life expectancy gains</a:t>
            </a:r>
          </a:p>
          <a:p>
            <a:r>
              <a:rPr lang="en-US" sz="1800" dirty="0" smtClean="0">
                <a:solidFill>
                  <a:schemeClr val="tx1"/>
                </a:solidFill>
              </a:rPr>
              <a:t>People are costing more in retirement.  Need them to work more for solvency</a:t>
            </a:r>
          </a:p>
          <a:p>
            <a:pPr marL="285750" indent="-285750">
              <a:buFontTx/>
              <a:buChar char="-"/>
            </a:pPr>
            <a:r>
              <a:rPr lang="en-US" sz="1800" dirty="0" smtClean="0">
                <a:solidFill>
                  <a:schemeClr val="tx1"/>
                </a:solidFill>
              </a:rPr>
              <a:t>Will financial incentives work?</a:t>
            </a:r>
          </a:p>
          <a:p>
            <a:pPr marL="285750" indent="-285750">
              <a:buFontTx/>
              <a:buChar char="-"/>
            </a:pPr>
            <a:r>
              <a:rPr lang="en-US" sz="1800" dirty="0" smtClean="0">
                <a:solidFill>
                  <a:schemeClr val="tx1"/>
                </a:solidFill>
              </a:rPr>
              <a:t>Need to understand the role of health to answer that</a:t>
            </a:r>
          </a:p>
          <a:p>
            <a:endParaRPr lang="en-US" sz="1800" dirty="0" smtClean="0">
              <a:solidFill>
                <a:schemeClr val="tx1"/>
              </a:solidFill>
            </a:endParaRPr>
          </a:p>
          <a:p>
            <a:pPr lvl="0"/>
            <a:endParaRPr lang="en-US" sz="1800" dirty="0" smtClean="0">
              <a:solidFill>
                <a:schemeClr val="tx1"/>
              </a:solidFill>
            </a:endParaRPr>
          </a:p>
          <a:p>
            <a:pPr lvl="0"/>
            <a:endParaRPr lang="en-US" sz="1800" dirty="0" smtClean="0"/>
          </a:p>
          <a:p>
            <a:pPr lvl="0"/>
            <a:endParaRPr lang="en-US" sz="1800" dirty="0"/>
          </a:p>
        </p:txBody>
      </p:sp>
    </p:spTree>
    <p:extLst>
      <p:ext uri="{BB962C8B-B14F-4D97-AF65-F5344CB8AC3E}">
        <p14:creationId xmlns:p14="http://schemas.microsoft.com/office/powerpoint/2010/main" val="1396875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016" y="665019"/>
            <a:ext cx="6923848" cy="1298864"/>
          </a:xfrm>
        </p:spPr>
        <p:txBody>
          <a:bodyPr>
            <a:noAutofit/>
          </a:bodyPr>
          <a:lstStyle/>
          <a:p>
            <a:pPr algn="ctr"/>
            <a:r>
              <a:rPr lang="en-US" sz="2400" dirty="0" smtClean="0"/>
              <a:t>Potential Contribution To the Literature on Health, Expected Retirement, and Social Security Policy</a:t>
            </a:r>
            <a:r>
              <a:rPr lang="en-US" sz="2800" dirty="0" smtClean="0"/>
              <a:t/>
            </a:r>
            <a:br>
              <a:rPr lang="en-US" sz="2800" dirty="0" smtClean="0"/>
            </a:br>
            <a:r>
              <a:rPr lang="en-US" sz="2000" b="0" i="1" dirty="0" smtClean="0"/>
              <a:t>What we know about health and retirement</a:t>
            </a:r>
            <a:endParaRPr lang="en-US" sz="2000" b="0" i="1" dirty="0"/>
          </a:p>
        </p:txBody>
      </p:sp>
      <p:sp>
        <p:nvSpPr>
          <p:cNvPr id="5" name="Slide Number Placeholder 4"/>
          <p:cNvSpPr>
            <a:spLocks noGrp="1"/>
          </p:cNvSpPr>
          <p:nvPr>
            <p:ph type="sldNum" sz="quarter" idx="12"/>
          </p:nvPr>
        </p:nvSpPr>
        <p:spPr/>
        <p:txBody>
          <a:bodyPr/>
          <a:lstStyle/>
          <a:p>
            <a:fld id="{935F4044-894B-B74C-BA70-A76DFBF02618}" type="slidenum">
              <a:rPr lang="en-US" smtClean="0"/>
              <a:pPr/>
              <a:t>3</a:t>
            </a:fld>
            <a:endParaRPr lang="en-US" dirty="0"/>
          </a:p>
        </p:txBody>
      </p:sp>
      <p:sp>
        <p:nvSpPr>
          <p:cNvPr id="6" name="Text Placeholder 5"/>
          <p:cNvSpPr>
            <a:spLocks noGrp="1"/>
          </p:cNvSpPr>
          <p:nvPr>
            <p:ph type="body" idx="1"/>
          </p:nvPr>
        </p:nvSpPr>
        <p:spPr>
          <a:xfrm>
            <a:off x="737755" y="1963883"/>
            <a:ext cx="7699663" cy="4291444"/>
          </a:xfrm>
        </p:spPr>
        <p:txBody>
          <a:bodyPr>
            <a:normAutofit fontScale="85000" lnSpcReduction="20000"/>
          </a:bodyPr>
          <a:lstStyle/>
          <a:p>
            <a:r>
              <a:rPr lang="en-US" sz="1800" i="1" dirty="0" smtClean="0">
                <a:solidFill>
                  <a:schemeClr val="tx1"/>
                </a:solidFill>
              </a:rPr>
              <a:t>- </a:t>
            </a:r>
            <a:r>
              <a:rPr lang="en-US" sz="1900" i="1" dirty="0">
                <a:solidFill>
                  <a:srgbClr val="C00000"/>
                </a:solidFill>
              </a:rPr>
              <a:t>There is general consensus that healthier individuals are more </a:t>
            </a:r>
            <a:r>
              <a:rPr lang="en-US" sz="1900" i="1" dirty="0" smtClean="0">
                <a:solidFill>
                  <a:srgbClr val="C00000"/>
                </a:solidFill>
              </a:rPr>
              <a:t>likely to </a:t>
            </a:r>
            <a:r>
              <a:rPr lang="en-US" sz="1900" i="1" dirty="0">
                <a:solidFill>
                  <a:srgbClr val="C00000"/>
                </a:solidFill>
              </a:rPr>
              <a:t>continue working, and individuals in poor health are more </a:t>
            </a:r>
            <a:r>
              <a:rPr lang="en-US" sz="1900" i="1" dirty="0" smtClean="0">
                <a:solidFill>
                  <a:srgbClr val="C00000"/>
                </a:solidFill>
              </a:rPr>
              <a:t>likely to </a:t>
            </a:r>
            <a:r>
              <a:rPr lang="en-US" sz="1900" i="1" dirty="0">
                <a:solidFill>
                  <a:srgbClr val="C00000"/>
                </a:solidFill>
              </a:rPr>
              <a:t>retire early, as work becomes increasingly difficult with </a:t>
            </a:r>
            <a:r>
              <a:rPr lang="en-US" sz="1900" i="1" dirty="0" smtClean="0">
                <a:solidFill>
                  <a:srgbClr val="C00000"/>
                </a:solidFill>
              </a:rPr>
              <a:t>declining health</a:t>
            </a:r>
            <a:r>
              <a:rPr lang="en-US" sz="1900" i="1" dirty="0">
                <a:solidFill>
                  <a:srgbClr val="C00000"/>
                </a:solidFill>
              </a:rPr>
              <a:t>. However, the relation between health and retirement timing </a:t>
            </a:r>
            <a:r>
              <a:rPr lang="en-US" sz="1900" i="1" dirty="0" smtClean="0">
                <a:solidFill>
                  <a:srgbClr val="C00000"/>
                </a:solidFill>
              </a:rPr>
              <a:t>is not </a:t>
            </a:r>
            <a:r>
              <a:rPr lang="en-US" sz="1900" i="1" dirty="0">
                <a:solidFill>
                  <a:srgbClr val="C00000"/>
                </a:solidFill>
              </a:rPr>
              <a:t>linear, as good health is also related to early retirement, </a:t>
            </a:r>
            <a:r>
              <a:rPr lang="en-US" sz="1900" i="1" dirty="0" smtClean="0">
                <a:solidFill>
                  <a:srgbClr val="C00000"/>
                </a:solidFill>
              </a:rPr>
              <a:t>particularly among </a:t>
            </a:r>
            <a:r>
              <a:rPr lang="en-US" sz="1900" i="1" dirty="0">
                <a:solidFill>
                  <a:srgbClr val="C00000"/>
                </a:solidFill>
              </a:rPr>
              <a:t>individuals at higher SES levels who can afford to retire</a:t>
            </a:r>
            <a:r>
              <a:rPr lang="en-US" sz="1900" i="1" dirty="0" smtClean="0">
                <a:solidFill>
                  <a:srgbClr val="C00000"/>
                </a:solidFill>
              </a:rPr>
              <a:t>. </a:t>
            </a:r>
            <a:r>
              <a:rPr lang="en-US" sz="1900" dirty="0" smtClean="0">
                <a:solidFill>
                  <a:srgbClr val="C00000"/>
                </a:solidFill>
              </a:rPr>
              <a:t>[Fisher et al 2016]</a:t>
            </a:r>
          </a:p>
          <a:p>
            <a:pPr marL="285750" lvl="0" indent="-285750">
              <a:buFontTx/>
              <a:buChar char="-"/>
            </a:pPr>
            <a:r>
              <a:rPr lang="en-US" sz="2100" dirty="0" smtClean="0">
                <a:solidFill>
                  <a:schemeClr val="tx1"/>
                </a:solidFill>
              </a:rPr>
              <a:t>Disentangling the effects of health and wealth on retirement, as well as the impact of retirement on health (the health-work nexus) lead to a vast literature </a:t>
            </a:r>
          </a:p>
          <a:p>
            <a:pPr marL="285750" lvl="0" indent="-285750">
              <a:buFontTx/>
              <a:buChar char="-"/>
            </a:pPr>
            <a:r>
              <a:rPr lang="en-US" sz="2100" dirty="0" smtClean="0">
                <a:solidFill>
                  <a:schemeClr val="tx1"/>
                </a:solidFill>
              </a:rPr>
              <a:t>General consensus comes from robust results regarding a strong connection between health, wealth, and work</a:t>
            </a:r>
          </a:p>
          <a:p>
            <a:pPr marL="285750" lvl="0" indent="-285750">
              <a:buFontTx/>
              <a:buChar char="-"/>
            </a:pPr>
            <a:r>
              <a:rPr lang="en-US" sz="2100" dirty="0" smtClean="0">
                <a:solidFill>
                  <a:schemeClr val="tx1"/>
                </a:solidFill>
              </a:rPr>
              <a:t>Identifying the causal relationship of health on work is difficult when we don’t observe counterfactuals on uncertain factors like health</a:t>
            </a:r>
          </a:p>
          <a:p>
            <a:pPr marL="285750" lvl="0" indent="-285750">
              <a:buFontTx/>
              <a:buChar char="-"/>
            </a:pPr>
            <a:r>
              <a:rPr lang="en-US" sz="2100" dirty="0" smtClean="0">
                <a:solidFill>
                  <a:schemeClr val="tx1"/>
                </a:solidFill>
              </a:rPr>
              <a:t>This work seeks to measure counterfactuals to tease out the effect of health on work </a:t>
            </a:r>
          </a:p>
          <a:p>
            <a:pPr marL="742950" lvl="1" indent="-285750">
              <a:buFontTx/>
              <a:buChar char="-"/>
            </a:pPr>
            <a:r>
              <a:rPr lang="en-US" sz="2100" dirty="0" smtClean="0">
                <a:solidFill>
                  <a:schemeClr val="tx1"/>
                </a:solidFill>
              </a:rPr>
              <a:t>We typically only observe the path taken, not what an individual would have done if a factor went a different way</a:t>
            </a:r>
          </a:p>
          <a:p>
            <a:pPr marL="742950" lvl="1" indent="-285750">
              <a:buFontTx/>
              <a:buChar char="-"/>
            </a:pPr>
            <a:r>
              <a:rPr lang="en-US" sz="2100" dirty="0" smtClean="0">
                <a:solidFill>
                  <a:schemeClr val="tx1"/>
                </a:solidFill>
              </a:rPr>
              <a:t>In this case, health is the uncertain variable, where the authors collect hypothetical health state specific work planning data</a:t>
            </a:r>
          </a:p>
          <a:p>
            <a:pPr lvl="0"/>
            <a:endParaRPr lang="en-US" sz="1800" dirty="0"/>
          </a:p>
        </p:txBody>
      </p:sp>
    </p:spTree>
    <p:extLst>
      <p:ext uri="{BB962C8B-B14F-4D97-AF65-F5344CB8AC3E}">
        <p14:creationId xmlns:p14="http://schemas.microsoft.com/office/powerpoint/2010/main" val="236306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016" y="665019"/>
            <a:ext cx="6923848" cy="1298864"/>
          </a:xfrm>
        </p:spPr>
        <p:txBody>
          <a:bodyPr>
            <a:noAutofit/>
          </a:bodyPr>
          <a:lstStyle/>
          <a:p>
            <a:pPr algn="ctr"/>
            <a:r>
              <a:rPr lang="en-US" sz="2400" dirty="0" smtClean="0"/>
              <a:t>Potential Contribution To the Literature on Health, Expected Retirement, and Social Security Policy</a:t>
            </a:r>
            <a:r>
              <a:rPr lang="en-US" sz="2800" dirty="0" smtClean="0"/>
              <a:t/>
            </a:r>
            <a:br>
              <a:rPr lang="en-US" sz="2800" dirty="0" smtClean="0"/>
            </a:br>
            <a:endParaRPr lang="en-US" sz="2000" b="0" i="1" dirty="0"/>
          </a:p>
        </p:txBody>
      </p:sp>
      <p:sp>
        <p:nvSpPr>
          <p:cNvPr id="5" name="Slide Number Placeholder 4"/>
          <p:cNvSpPr>
            <a:spLocks noGrp="1"/>
          </p:cNvSpPr>
          <p:nvPr>
            <p:ph type="sldNum" sz="quarter" idx="12"/>
          </p:nvPr>
        </p:nvSpPr>
        <p:spPr/>
        <p:txBody>
          <a:bodyPr/>
          <a:lstStyle/>
          <a:p>
            <a:fld id="{935F4044-894B-B74C-BA70-A76DFBF02618}" type="slidenum">
              <a:rPr lang="en-US" smtClean="0"/>
              <a:pPr/>
              <a:t>4</a:t>
            </a:fld>
            <a:endParaRPr lang="en-US" dirty="0"/>
          </a:p>
        </p:txBody>
      </p:sp>
      <p:sp>
        <p:nvSpPr>
          <p:cNvPr id="6" name="Text Placeholder 5"/>
          <p:cNvSpPr>
            <a:spLocks noGrp="1"/>
          </p:cNvSpPr>
          <p:nvPr>
            <p:ph type="body" idx="1"/>
          </p:nvPr>
        </p:nvSpPr>
        <p:spPr>
          <a:xfrm>
            <a:off x="737755" y="1963883"/>
            <a:ext cx="7699663" cy="4291444"/>
          </a:xfrm>
        </p:spPr>
        <p:txBody>
          <a:bodyPr>
            <a:normAutofit/>
          </a:bodyPr>
          <a:lstStyle/>
          <a:p>
            <a:r>
              <a:rPr lang="en-US" sz="2800" dirty="0" smtClean="0">
                <a:solidFill>
                  <a:schemeClr val="tx1"/>
                </a:solidFill>
              </a:rPr>
              <a:t>To uncover the propensity for work among a healthy population of older workers based on </a:t>
            </a:r>
            <a:r>
              <a:rPr lang="en-US" sz="2800" u="sng" dirty="0" smtClean="0">
                <a:solidFill>
                  <a:srgbClr val="C00000"/>
                </a:solidFill>
              </a:rPr>
              <a:t>expectations about future health as well as preferences for work under given hypothetical scenarios of future health </a:t>
            </a:r>
            <a:r>
              <a:rPr lang="en-US" sz="2800" dirty="0" smtClean="0">
                <a:solidFill>
                  <a:schemeClr val="tx1"/>
                </a:solidFill>
              </a:rPr>
              <a:t>and </a:t>
            </a:r>
            <a:r>
              <a:rPr lang="en-US" sz="2800" dirty="0">
                <a:solidFill>
                  <a:schemeClr val="tx1"/>
                </a:solidFill>
              </a:rPr>
              <a:t>g</a:t>
            </a:r>
            <a:r>
              <a:rPr lang="en-US" sz="2800" dirty="0" smtClean="0">
                <a:solidFill>
                  <a:schemeClr val="tx1"/>
                </a:solidFill>
              </a:rPr>
              <a:t>iven existing wealth status</a:t>
            </a:r>
          </a:p>
          <a:p>
            <a:pPr lvl="0"/>
            <a:endParaRPr lang="en-US" sz="1800" dirty="0"/>
          </a:p>
        </p:txBody>
      </p:sp>
    </p:spTree>
    <p:extLst>
      <p:ext uri="{BB962C8B-B14F-4D97-AF65-F5344CB8AC3E}">
        <p14:creationId xmlns:p14="http://schemas.microsoft.com/office/powerpoint/2010/main" val="2432744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016" y="665019"/>
            <a:ext cx="6923848" cy="394854"/>
          </a:xfrm>
        </p:spPr>
        <p:txBody>
          <a:bodyPr>
            <a:noAutofit/>
          </a:bodyPr>
          <a:lstStyle/>
          <a:p>
            <a:pPr algn="ctr"/>
            <a:r>
              <a:rPr lang="en-US" sz="2400" dirty="0" smtClean="0"/>
              <a:t>Merit of the Potential Contribution</a:t>
            </a:r>
            <a:endParaRPr lang="en-US" sz="2000" b="0" i="1" dirty="0"/>
          </a:p>
        </p:txBody>
      </p:sp>
      <p:sp>
        <p:nvSpPr>
          <p:cNvPr id="5" name="Slide Number Placeholder 4"/>
          <p:cNvSpPr>
            <a:spLocks noGrp="1"/>
          </p:cNvSpPr>
          <p:nvPr>
            <p:ph type="sldNum" sz="quarter" idx="12"/>
          </p:nvPr>
        </p:nvSpPr>
        <p:spPr/>
        <p:txBody>
          <a:bodyPr/>
          <a:lstStyle/>
          <a:p>
            <a:fld id="{935F4044-894B-B74C-BA70-A76DFBF02618}" type="slidenum">
              <a:rPr lang="en-US" smtClean="0"/>
              <a:pPr/>
              <a:t>5</a:t>
            </a:fld>
            <a:endParaRPr lang="en-US" dirty="0"/>
          </a:p>
        </p:txBody>
      </p:sp>
      <p:sp>
        <p:nvSpPr>
          <p:cNvPr id="6" name="Text Placeholder 5"/>
          <p:cNvSpPr>
            <a:spLocks noGrp="1"/>
          </p:cNvSpPr>
          <p:nvPr>
            <p:ph type="body" idx="1"/>
          </p:nvPr>
        </p:nvSpPr>
        <p:spPr>
          <a:xfrm>
            <a:off x="737755" y="1246909"/>
            <a:ext cx="7699663" cy="5008418"/>
          </a:xfrm>
        </p:spPr>
        <p:txBody>
          <a:bodyPr>
            <a:normAutofit lnSpcReduction="10000"/>
          </a:bodyPr>
          <a:lstStyle/>
          <a:p>
            <a:pPr marL="285750" lvl="0" indent="-285750">
              <a:buFont typeface="Wingdings" panose="05000000000000000000" pitchFamily="2" charset="2"/>
              <a:buChar char="§"/>
            </a:pPr>
            <a:r>
              <a:rPr lang="en-US" sz="2000" dirty="0" smtClean="0">
                <a:solidFill>
                  <a:schemeClr val="tx1"/>
                </a:solidFill>
              </a:rPr>
              <a:t>Policies using financial incentives may not realize desired outcomes if health drives behavior</a:t>
            </a:r>
          </a:p>
          <a:p>
            <a:pPr marL="800100" lvl="1" indent="-342900">
              <a:buFont typeface="Wingdings" panose="05000000000000000000" pitchFamily="2" charset="2"/>
              <a:buChar char="Ø"/>
            </a:pPr>
            <a:r>
              <a:rPr lang="en-US" dirty="0" smtClean="0">
                <a:solidFill>
                  <a:schemeClr val="tx1"/>
                </a:solidFill>
              </a:rPr>
              <a:t>May also cause undue burden if financial penalties for earlier retirement grow</a:t>
            </a:r>
          </a:p>
          <a:p>
            <a:pPr marL="285750" indent="-285750">
              <a:buFont typeface="Wingdings" panose="05000000000000000000" pitchFamily="2" charset="2"/>
              <a:buChar char="§"/>
            </a:pPr>
            <a:r>
              <a:rPr lang="en-US" sz="1800" dirty="0" smtClean="0">
                <a:solidFill>
                  <a:schemeClr val="tx1"/>
                </a:solidFill>
              </a:rPr>
              <a:t>Critical for Policy Design to understand independent effect of health</a:t>
            </a:r>
          </a:p>
          <a:p>
            <a:pPr marL="285750" indent="-285750">
              <a:buFont typeface="Wingdings" panose="05000000000000000000" pitchFamily="2" charset="2"/>
              <a:buChar char="§"/>
            </a:pPr>
            <a:r>
              <a:rPr lang="en-US" sz="1800" dirty="0" smtClean="0">
                <a:solidFill>
                  <a:schemeClr val="tx1"/>
                </a:solidFill>
              </a:rPr>
              <a:t>Health-Work Nexis: Sensitivity Analyses and Robustness</a:t>
            </a:r>
          </a:p>
          <a:p>
            <a:pPr marL="914400" lvl="1" indent="-457200">
              <a:buFont typeface="Wingdings" panose="05000000000000000000" pitchFamily="2" charset="2"/>
              <a:buChar char="Ø"/>
            </a:pPr>
            <a:r>
              <a:rPr lang="en-US" dirty="0" smtClean="0">
                <a:solidFill>
                  <a:schemeClr val="tx1"/>
                </a:solidFill>
              </a:rPr>
              <a:t>No one study can identify relationship</a:t>
            </a:r>
          </a:p>
          <a:p>
            <a:pPr marL="914400" lvl="1" indent="-457200">
              <a:buFont typeface="Wingdings" panose="05000000000000000000" pitchFamily="2" charset="2"/>
              <a:buChar char="Ø"/>
            </a:pPr>
            <a:r>
              <a:rPr lang="en-US" dirty="0" smtClean="0">
                <a:solidFill>
                  <a:schemeClr val="tx1"/>
                </a:solidFill>
              </a:rPr>
              <a:t>It takes a body of work and there are still unanswered questions</a:t>
            </a:r>
          </a:p>
          <a:p>
            <a:pPr marL="914400" lvl="1" indent="-457200">
              <a:buFont typeface="Wingdings" panose="05000000000000000000" pitchFamily="2" charset="2"/>
              <a:buChar char="Ø"/>
            </a:pPr>
            <a:r>
              <a:rPr lang="en-US" dirty="0" smtClean="0">
                <a:solidFill>
                  <a:schemeClr val="tx1"/>
                </a:solidFill>
              </a:rPr>
              <a:t>This work reveals counterfactuals in health states given preferences for work and wealth to predict work life expectancies</a:t>
            </a:r>
          </a:p>
          <a:p>
            <a:pPr marL="914400" lvl="1" indent="-457200">
              <a:buFont typeface="Wingdings" panose="05000000000000000000" pitchFamily="2" charset="2"/>
              <a:buChar char="Ø"/>
            </a:pPr>
            <a:r>
              <a:rPr lang="en-US" dirty="0" smtClean="0">
                <a:solidFill>
                  <a:schemeClr val="tx1"/>
                </a:solidFill>
              </a:rPr>
              <a:t>Addresses the issue of how being sick affects work and retirement given their preferences and wealth situation</a:t>
            </a:r>
          </a:p>
          <a:p>
            <a:pPr marL="1371600" lvl="2" indent="-457200">
              <a:buFont typeface="Wingdings" panose="05000000000000000000" pitchFamily="2" charset="2"/>
              <a:buChar char="Ø"/>
            </a:pPr>
            <a:r>
              <a:rPr lang="en-US" dirty="0" smtClean="0">
                <a:solidFill>
                  <a:schemeClr val="tx1"/>
                </a:solidFill>
              </a:rPr>
              <a:t>Provides an estimate of who plans to retire in two and four years and how those plans change under different health scenarios</a:t>
            </a:r>
          </a:p>
          <a:p>
            <a:pPr marL="914400" lvl="1" indent="-457200">
              <a:buFont typeface="Wingdings" panose="05000000000000000000" pitchFamily="2" charset="2"/>
              <a:buChar char="Ø"/>
            </a:pPr>
            <a:r>
              <a:rPr lang="en-US" dirty="0" smtClean="0">
                <a:solidFill>
                  <a:schemeClr val="tx1"/>
                </a:solidFill>
              </a:rPr>
              <a:t>Methods to examine responses to hypothetical outcomes provides counterfactuals that  can be used for other policy simulations </a:t>
            </a:r>
          </a:p>
          <a:p>
            <a:pPr marL="914400" lvl="1" indent="-457200">
              <a:buFont typeface="Wingdings" panose="05000000000000000000" pitchFamily="2" charset="2"/>
              <a:buChar char="Ø"/>
            </a:pPr>
            <a:endParaRPr lang="en-US" sz="2600" dirty="0">
              <a:solidFill>
                <a:schemeClr val="tx1"/>
              </a:solidFill>
            </a:endParaRPr>
          </a:p>
        </p:txBody>
      </p:sp>
    </p:spTree>
    <p:extLst>
      <p:ext uri="{BB962C8B-B14F-4D97-AF65-F5344CB8AC3E}">
        <p14:creationId xmlns:p14="http://schemas.microsoft.com/office/powerpoint/2010/main" val="166900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016" y="665019"/>
            <a:ext cx="6923848" cy="394854"/>
          </a:xfrm>
        </p:spPr>
        <p:txBody>
          <a:bodyPr>
            <a:noAutofit/>
          </a:bodyPr>
          <a:lstStyle/>
          <a:p>
            <a:pPr algn="ctr"/>
            <a:r>
              <a:rPr lang="en-US" sz="2400" dirty="0" smtClean="0"/>
              <a:t>Comments</a:t>
            </a:r>
            <a:endParaRPr lang="en-US" sz="2000" b="0" i="1" dirty="0"/>
          </a:p>
        </p:txBody>
      </p:sp>
      <p:sp>
        <p:nvSpPr>
          <p:cNvPr id="5" name="Slide Number Placeholder 4"/>
          <p:cNvSpPr>
            <a:spLocks noGrp="1"/>
          </p:cNvSpPr>
          <p:nvPr>
            <p:ph type="sldNum" sz="quarter" idx="12"/>
          </p:nvPr>
        </p:nvSpPr>
        <p:spPr/>
        <p:txBody>
          <a:bodyPr/>
          <a:lstStyle/>
          <a:p>
            <a:fld id="{935F4044-894B-B74C-BA70-A76DFBF02618}" type="slidenum">
              <a:rPr lang="en-US" smtClean="0"/>
              <a:pPr/>
              <a:t>6</a:t>
            </a:fld>
            <a:endParaRPr lang="en-US" dirty="0"/>
          </a:p>
        </p:txBody>
      </p:sp>
      <p:sp>
        <p:nvSpPr>
          <p:cNvPr id="6" name="Text Placeholder 5"/>
          <p:cNvSpPr>
            <a:spLocks noGrp="1"/>
          </p:cNvSpPr>
          <p:nvPr>
            <p:ph type="body" idx="1"/>
          </p:nvPr>
        </p:nvSpPr>
        <p:spPr>
          <a:xfrm>
            <a:off x="737755" y="1246909"/>
            <a:ext cx="7699663" cy="5008418"/>
          </a:xfrm>
        </p:spPr>
        <p:txBody>
          <a:bodyPr>
            <a:normAutofit/>
          </a:bodyPr>
          <a:lstStyle/>
          <a:p>
            <a:pPr marL="457200" indent="-457200">
              <a:buFont typeface="Wingdings" panose="05000000000000000000" pitchFamily="2" charset="2"/>
              <a:buChar char="Ø"/>
            </a:pPr>
            <a:r>
              <a:rPr lang="en-US" sz="2000" dirty="0" smtClean="0">
                <a:solidFill>
                  <a:schemeClr val="tx1"/>
                </a:solidFill>
              </a:rPr>
              <a:t>Sample Selection</a:t>
            </a:r>
          </a:p>
          <a:p>
            <a:pPr marL="914400" lvl="1" indent="-457200">
              <a:buFont typeface="Wingdings" panose="05000000000000000000" pitchFamily="2" charset="2"/>
              <a:buChar char="Ø"/>
            </a:pPr>
            <a:r>
              <a:rPr lang="en-US" dirty="0" smtClean="0">
                <a:solidFill>
                  <a:schemeClr val="tx1"/>
                </a:solidFill>
              </a:rPr>
              <a:t>Two levels of it:</a:t>
            </a:r>
          </a:p>
          <a:p>
            <a:pPr marL="1371600" lvl="2" indent="-457200">
              <a:buFont typeface="Wingdings" panose="05000000000000000000" pitchFamily="2" charset="2"/>
              <a:buChar char="Ø"/>
            </a:pPr>
            <a:r>
              <a:rPr lang="en-US" u="sng" dirty="0" smtClean="0">
                <a:solidFill>
                  <a:schemeClr val="tx1"/>
                </a:solidFill>
              </a:rPr>
              <a:t>First</a:t>
            </a:r>
            <a:r>
              <a:rPr lang="en-US" dirty="0" smtClean="0">
                <a:solidFill>
                  <a:schemeClr val="tx1"/>
                </a:solidFill>
              </a:rPr>
              <a:t>:  The VRI population is not representative so the authors need be careful about saying they have population estimates – be more specific about which population.  </a:t>
            </a:r>
          </a:p>
          <a:p>
            <a:pPr lvl="2"/>
            <a:endParaRPr lang="en-US" dirty="0" smtClean="0">
              <a:solidFill>
                <a:schemeClr val="tx1"/>
              </a:solidFill>
            </a:endParaRPr>
          </a:p>
          <a:p>
            <a:pPr marL="1371600" lvl="2" indent="-457200">
              <a:buFont typeface="Wingdings" panose="05000000000000000000" pitchFamily="2" charset="2"/>
              <a:buChar char="Ø"/>
            </a:pPr>
            <a:r>
              <a:rPr lang="en-US" u="sng" dirty="0" smtClean="0">
                <a:solidFill>
                  <a:schemeClr val="tx1"/>
                </a:solidFill>
              </a:rPr>
              <a:t>Second</a:t>
            </a:r>
            <a:r>
              <a:rPr lang="en-US" dirty="0" smtClean="0">
                <a:solidFill>
                  <a:schemeClr val="tx1"/>
                </a:solidFill>
              </a:rPr>
              <a:t>:  Only 29% for 2 year analysis and 25% for 4 year analysis  of the VRI sample is included in the analyses and they are not random</a:t>
            </a:r>
          </a:p>
          <a:p>
            <a:pPr marL="1828800" lvl="3" indent="-457200">
              <a:buFont typeface="Wingdings" panose="05000000000000000000" pitchFamily="2" charset="2"/>
              <a:buChar char="Ø"/>
            </a:pPr>
            <a:r>
              <a:rPr lang="en-US" dirty="0" smtClean="0">
                <a:solidFill>
                  <a:schemeClr val="tx1"/>
                </a:solidFill>
              </a:rPr>
              <a:t>Two types left out:</a:t>
            </a:r>
          </a:p>
          <a:p>
            <a:pPr marL="1828800" lvl="3" indent="-457200">
              <a:buFont typeface="Wingdings" panose="05000000000000000000" pitchFamily="2" charset="2"/>
              <a:buChar char="Ø"/>
            </a:pPr>
            <a:r>
              <a:rPr lang="en-US" dirty="0" smtClean="0">
                <a:solidFill>
                  <a:schemeClr val="tx1"/>
                </a:solidFill>
              </a:rPr>
              <a:t>Those who could afford earlier retirement</a:t>
            </a:r>
          </a:p>
          <a:p>
            <a:pPr marL="1828800" lvl="3" indent="-457200">
              <a:buFont typeface="Wingdings" panose="05000000000000000000" pitchFamily="2" charset="2"/>
              <a:buChar char="Ø"/>
            </a:pPr>
            <a:r>
              <a:rPr lang="en-US" dirty="0" smtClean="0">
                <a:solidFill>
                  <a:schemeClr val="tx1"/>
                </a:solidFill>
              </a:rPr>
              <a:t>Those who are in poor health or unable to work – who are also more likely to be older and have experienced the health shock already</a:t>
            </a:r>
          </a:p>
          <a:p>
            <a:pPr marL="457200" indent="-457200">
              <a:buFont typeface="Wingdings" panose="05000000000000000000" pitchFamily="2" charset="2"/>
              <a:buChar char="Ø"/>
            </a:pPr>
            <a:r>
              <a:rPr lang="en-US" sz="2000" dirty="0" smtClean="0">
                <a:solidFill>
                  <a:srgbClr val="C00000"/>
                </a:solidFill>
              </a:rPr>
              <a:t>Need to see comparison of attributes between those included and those excluded</a:t>
            </a:r>
          </a:p>
          <a:p>
            <a:pPr marL="1828800" lvl="3" indent="-457200">
              <a:buFont typeface="Wingdings" panose="05000000000000000000" pitchFamily="2" charset="2"/>
              <a:buChar char="Ø"/>
            </a:pPr>
            <a:endParaRPr lang="en-US" dirty="0" smtClean="0">
              <a:solidFill>
                <a:schemeClr val="tx1"/>
              </a:solidFill>
            </a:endParaRPr>
          </a:p>
          <a:p>
            <a:pPr marL="457200" indent="-457200">
              <a:buFont typeface="Wingdings" panose="05000000000000000000" pitchFamily="2" charset="2"/>
              <a:buChar char="Ø"/>
            </a:pPr>
            <a:endParaRPr lang="en-US" sz="1800" dirty="0">
              <a:solidFill>
                <a:schemeClr val="tx1"/>
              </a:solidFill>
            </a:endParaRPr>
          </a:p>
        </p:txBody>
      </p:sp>
    </p:spTree>
    <p:extLst>
      <p:ext uri="{BB962C8B-B14F-4D97-AF65-F5344CB8AC3E}">
        <p14:creationId xmlns:p14="http://schemas.microsoft.com/office/powerpoint/2010/main" val="2337428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016" y="665019"/>
            <a:ext cx="6923848" cy="394854"/>
          </a:xfrm>
        </p:spPr>
        <p:txBody>
          <a:bodyPr>
            <a:noAutofit/>
          </a:bodyPr>
          <a:lstStyle/>
          <a:p>
            <a:pPr algn="ctr"/>
            <a:r>
              <a:rPr lang="en-US" sz="2400" dirty="0" smtClean="0"/>
              <a:t>Comments</a:t>
            </a:r>
            <a:endParaRPr lang="en-US" sz="2000" b="0" i="1" dirty="0"/>
          </a:p>
        </p:txBody>
      </p:sp>
      <p:sp>
        <p:nvSpPr>
          <p:cNvPr id="5" name="Slide Number Placeholder 4"/>
          <p:cNvSpPr>
            <a:spLocks noGrp="1"/>
          </p:cNvSpPr>
          <p:nvPr>
            <p:ph type="sldNum" sz="quarter" idx="12"/>
          </p:nvPr>
        </p:nvSpPr>
        <p:spPr/>
        <p:txBody>
          <a:bodyPr/>
          <a:lstStyle/>
          <a:p>
            <a:fld id="{935F4044-894B-B74C-BA70-A76DFBF02618}" type="slidenum">
              <a:rPr lang="en-US" smtClean="0"/>
              <a:pPr/>
              <a:t>7</a:t>
            </a:fld>
            <a:endParaRPr lang="en-US" dirty="0"/>
          </a:p>
        </p:txBody>
      </p:sp>
      <p:sp>
        <p:nvSpPr>
          <p:cNvPr id="6" name="Text Placeholder 5"/>
          <p:cNvSpPr>
            <a:spLocks noGrp="1"/>
          </p:cNvSpPr>
          <p:nvPr>
            <p:ph type="body" idx="1"/>
          </p:nvPr>
        </p:nvSpPr>
        <p:spPr>
          <a:xfrm>
            <a:off x="737755" y="1246909"/>
            <a:ext cx="7699663" cy="5008418"/>
          </a:xfrm>
        </p:spPr>
        <p:txBody>
          <a:bodyPr>
            <a:normAutofit lnSpcReduction="10000"/>
          </a:bodyPr>
          <a:lstStyle/>
          <a:p>
            <a:pPr marL="457200" indent="-457200">
              <a:buFont typeface="Wingdings" panose="05000000000000000000" pitchFamily="2" charset="2"/>
              <a:buChar char="Ø"/>
            </a:pPr>
            <a:r>
              <a:rPr lang="en-US" sz="2000" dirty="0" smtClean="0">
                <a:solidFill>
                  <a:schemeClr val="tx1"/>
                </a:solidFill>
              </a:rPr>
              <a:t>Sample Selection Continued</a:t>
            </a:r>
          </a:p>
          <a:p>
            <a:r>
              <a:rPr lang="en-US" sz="2000" dirty="0" smtClean="0">
                <a:solidFill>
                  <a:srgbClr val="C00000"/>
                </a:solidFill>
              </a:rPr>
              <a:t>The Authors say on page 6:  </a:t>
            </a:r>
            <a:r>
              <a:rPr lang="en-US" sz="2000" i="1" dirty="0" smtClean="0">
                <a:solidFill>
                  <a:srgbClr val="C00000"/>
                </a:solidFill>
              </a:rPr>
              <a:t>This sample therefore represents a subpopulation of particular interest for our analysis, as it is made of individuals who in principle have the capacity to work longer but for whom assessing the causal link between health and retirement is particularly challenging as they have not experienced the health shocks used for identification in the standard approach</a:t>
            </a:r>
            <a:r>
              <a:rPr lang="en-US" sz="2000" i="1" dirty="0" smtClean="0">
                <a:solidFill>
                  <a:schemeClr val="tx1"/>
                </a:solidFill>
              </a:rPr>
              <a:t>.</a:t>
            </a:r>
          </a:p>
          <a:p>
            <a:pPr marL="914400" lvl="1" indent="-457200">
              <a:buFont typeface="Wingdings" panose="05000000000000000000" pitchFamily="2" charset="2"/>
              <a:buChar char="Ø"/>
            </a:pPr>
            <a:r>
              <a:rPr lang="en-US" dirty="0" smtClean="0">
                <a:solidFill>
                  <a:schemeClr val="tx1"/>
                </a:solidFill>
              </a:rPr>
              <a:t>Those who are not in the sample may also not have experienced a health shock but could afford earlier retirement.  So oversampling those for whom wealth may be a more binding constraint, sicker at the margin, and/or with a greater taste for work</a:t>
            </a:r>
          </a:p>
          <a:p>
            <a:pPr marL="914400" lvl="1" indent="-457200">
              <a:buFont typeface="Wingdings" panose="05000000000000000000" pitchFamily="2" charset="2"/>
              <a:buChar char="Ø"/>
            </a:pPr>
            <a:r>
              <a:rPr lang="en-US" dirty="0" smtClean="0">
                <a:solidFill>
                  <a:schemeClr val="tx1"/>
                </a:solidFill>
              </a:rPr>
              <a:t>Would those people omitted still be working under different policy circumstances?   Can we tell by leaving them out and can we generalize results?</a:t>
            </a:r>
          </a:p>
          <a:p>
            <a:pPr marL="914400" lvl="1" indent="-457200">
              <a:buFont typeface="Wingdings" panose="05000000000000000000" pitchFamily="2" charset="2"/>
              <a:buChar char="Ø"/>
            </a:pPr>
            <a:r>
              <a:rPr lang="en-US" dirty="0" smtClean="0">
                <a:solidFill>
                  <a:schemeClr val="tx1"/>
                </a:solidFill>
              </a:rPr>
              <a:t>How does it affect interpretation of results?</a:t>
            </a:r>
          </a:p>
          <a:p>
            <a:pPr marL="914400" lvl="1" indent="-457200">
              <a:buFont typeface="Wingdings" panose="05000000000000000000" pitchFamily="2" charset="2"/>
              <a:buChar char="Ø"/>
            </a:pPr>
            <a:endParaRPr lang="en-US" dirty="0" smtClean="0">
              <a:solidFill>
                <a:schemeClr val="tx1"/>
              </a:solidFill>
            </a:endParaRPr>
          </a:p>
        </p:txBody>
      </p:sp>
    </p:spTree>
    <p:extLst>
      <p:ext uri="{BB962C8B-B14F-4D97-AF65-F5344CB8AC3E}">
        <p14:creationId xmlns:p14="http://schemas.microsoft.com/office/powerpoint/2010/main" val="393776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016" y="665019"/>
            <a:ext cx="6923848" cy="394854"/>
          </a:xfrm>
        </p:spPr>
        <p:txBody>
          <a:bodyPr>
            <a:noAutofit/>
          </a:bodyPr>
          <a:lstStyle/>
          <a:p>
            <a:pPr algn="ctr"/>
            <a:r>
              <a:rPr lang="en-US" sz="2400" dirty="0" smtClean="0"/>
              <a:t>Comments</a:t>
            </a:r>
            <a:endParaRPr lang="en-US" sz="2000" b="0" i="1" dirty="0"/>
          </a:p>
        </p:txBody>
      </p:sp>
      <p:sp>
        <p:nvSpPr>
          <p:cNvPr id="5" name="Slide Number Placeholder 4"/>
          <p:cNvSpPr>
            <a:spLocks noGrp="1"/>
          </p:cNvSpPr>
          <p:nvPr>
            <p:ph type="sldNum" sz="quarter" idx="12"/>
          </p:nvPr>
        </p:nvSpPr>
        <p:spPr/>
        <p:txBody>
          <a:bodyPr/>
          <a:lstStyle/>
          <a:p>
            <a:fld id="{935F4044-894B-B74C-BA70-A76DFBF02618}" type="slidenum">
              <a:rPr lang="en-US" smtClean="0"/>
              <a:pPr/>
              <a:t>8</a:t>
            </a:fld>
            <a:endParaRPr lang="en-US" dirty="0"/>
          </a:p>
        </p:txBody>
      </p:sp>
      <p:sp>
        <p:nvSpPr>
          <p:cNvPr id="6" name="Text Placeholder 5"/>
          <p:cNvSpPr>
            <a:spLocks noGrp="1"/>
          </p:cNvSpPr>
          <p:nvPr>
            <p:ph type="body" idx="1"/>
          </p:nvPr>
        </p:nvSpPr>
        <p:spPr>
          <a:xfrm>
            <a:off x="737755" y="1246909"/>
            <a:ext cx="7699663" cy="5008418"/>
          </a:xfrm>
        </p:spPr>
        <p:txBody>
          <a:bodyPr>
            <a:normAutofit/>
          </a:bodyPr>
          <a:lstStyle/>
          <a:p>
            <a:r>
              <a:rPr lang="en-US" sz="2000" dirty="0" smtClean="0">
                <a:solidFill>
                  <a:schemeClr val="tx1"/>
                </a:solidFill>
              </a:rPr>
              <a:t>Sample Selection Continued</a:t>
            </a:r>
          </a:p>
          <a:p>
            <a:pPr marL="457200" indent="-457200">
              <a:buFont typeface="Wingdings" panose="05000000000000000000" pitchFamily="2" charset="2"/>
              <a:buChar char="Ø"/>
            </a:pPr>
            <a:r>
              <a:rPr lang="en-US" sz="2000" dirty="0" smtClean="0">
                <a:solidFill>
                  <a:schemeClr val="tx1"/>
                </a:solidFill>
              </a:rPr>
              <a:t>Provide a little structure to thinking about who is in the sample, who is not, and how it affects the behavior you are modeling</a:t>
            </a:r>
          </a:p>
          <a:p>
            <a:pPr marL="457200" indent="-457200">
              <a:buFont typeface="Wingdings" panose="05000000000000000000" pitchFamily="2" charset="2"/>
              <a:buChar char="Ø"/>
            </a:pPr>
            <a:r>
              <a:rPr lang="en-US" sz="2000" dirty="0" smtClean="0">
                <a:solidFill>
                  <a:schemeClr val="tx1"/>
                </a:solidFill>
              </a:rPr>
              <a:t>Simple 2 period model</a:t>
            </a:r>
          </a:p>
          <a:p>
            <a:pPr marL="914400" lvl="1" indent="-457200">
              <a:buFont typeface="Wingdings" panose="05000000000000000000" pitchFamily="2" charset="2"/>
              <a:buChar char="Ø"/>
            </a:pPr>
            <a:r>
              <a:rPr lang="en-US" sz="2400" dirty="0" smtClean="0">
                <a:solidFill>
                  <a:schemeClr val="tx1"/>
                </a:solidFill>
              </a:rPr>
              <a:t>Period 1 working and healthy; wealth given</a:t>
            </a:r>
          </a:p>
          <a:p>
            <a:pPr marL="914400" lvl="1" indent="-457200">
              <a:buFont typeface="Wingdings" panose="05000000000000000000" pitchFamily="2" charset="2"/>
              <a:buChar char="Ø"/>
            </a:pPr>
            <a:r>
              <a:rPr lang="en-US" sz="2400" dirty="0" smtClean="0">
                <a:solidFill>
                  <a:schemeClr val="tx1"/>
                </a:solidFill>
              </a:rPr>
              <a:t>Period 2 both can change</a:t>
            </a:r>
          </a:p>
          <a:p>
            <a:pPr marL="457200" indent="-457200">
              <a:buFont typeface="Wingdings" panose="05000000000000000000" pitchFamily="2" charset="2"/>
              <a:buChar char="Ø"/>
            </a:pPr>
            <a:r>
              <a:rPr lang="en-US" sz="2000" dirty="0" smtClean="0">
                <a:solidFill>
                  <a:schemeClr val="tx1"/>
                </a:solidFill>
              </a:rPr>
              <a:t>In this framework think about those not in the sample.  Are they the same as those included but differ only in that we observe both periods for them? You can examine attribute differences between the two groups to draw inferences.</a:t>
            </a:r>
          </a:p>
          <a:p>
            <a:pPr marL="457200" indent="-457200">
              <a:buFont typeface="Wingdings" panose="05000000000000000000" pitchFamily="2" charset="2"/>
              <a:buChar char="Ø"/>
            </a:pPr>
            <a:r>
              <a:rPr lang="en-US" sz="2000" dirty="0" smtClean="0">
                <a:solidFill>
                  <a:schemeClr val="tx1"/>
                </a:solidFill>
              </a:rPr>
              <a:t>Providing this type of structure will help to organize the empirical results more efficiently as well</a:t>
            </a:r>
          </a:p>
          <a:p>
            <a:pPr marL="914400" lvl="1" indent="-457200">
              <a:buFont typeface="Wingdings" panose="05000000000000000000" pitchFamily="2" charset="2"/>
              <a:buChar char="Ø"/>
            </a:pPr>
            <a:r>
              <a:rPr lang="en-US" sz="2400" dirty="0" smtClean="0">
                <a:solidFill>
                  <a:schemeClr val="tx1"/>
                </a:solidFill>
              </a:rPr>
              <a:t>We seek to uncover work transition probabilities holding all fixed and varying health</a:t>
            </a:r>
            <a:endParaRPr lang="en-US" sz="2000" dirty="0" smtClean="0">
              <a:solidFill>
                <a:schemeClr val="tx1"/>
              </a:solidFill>
            </a:endParaRPr>
          </a:p>
        </p:txBody>
      </p:sp>
    </p:spTree>
    <p:extLst>
      <p:ext uri="{BB962C8B-B14F-4D97-AF65-F5344CB8AC3E}">
        <p14:creationId xmlns:p14="http://schemas.microsoft.com/office/powerpoint/2010/main" val="2757770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865" y="638389"/>
            <a:ext cx="6612962" cy="826729"/>
          </a:xfrm>
        </p:spPr>
        <p:txBody>
          <a:bodyPr>
            <a:normAutofit fontScale="90000"/>
          </a:bodyPr>
          <a:lstStyle/>
          <a:p>
            <a:r>
              <a:rPr lang="en-US" dirty="0" smtClean="0"/>
              <a:t>Example of Policy Implications of Potential Sample Selection Bias</a:t>
            </a:r>
            <a:endParaRPr lang="en-US" dirty="0"/>
          </a:p>
        </p:txBody>
      </p:sp>
      <p:sp>
        <p:nvSpPr>
          <p:cNvPr id="3" name="Text Placeholder 2"/>
          <p:cNvSpPr>
            <a:spLocks noGrp="1"/>
          </p:cNvSpPr>
          <p:nvPr>
            <p:ph type="body" idx="1"/>
          </p:nvPr>
        </p:nvSpPr>
        <p:spPr>
          <a:xfrm>
            <a:off x="1238865" y="1465118"/>
            <a:ext cx="6612962" cy="4727864"/>
          </a:xfrm>
        </p:spPr>
        <p:txBody>
          <a:bodyPr>
            <a:normAutofit fontScale="85000" lnSpcReduction="20000"/>
          </a:bodyPr>
          <a:lstStyle/>
          <a:p>
            <a:r>
              <a:rPr lang="en-US" sz="2400" dirty="0" smtClean="0">
                <a:solidFill>
                  <a:srgbClr val="C00000"/>
                </a:solidFill>
              </a:rPr>
              <a:t>What can we learn from the behavior of a selectively more affluent group?</a:t>
            </a:r>
          </a:p>
          <a:p>
            <a:pPr marL="342900" indent="-342900">
              <a:buFont typeface="Wingdings" panose="05000000000000000000" pitchFamily="2" charset="2"/>
              <a:buChar char="Ø"/>
            </a:pPr>
            <a:r>
              <a:rPr lang="en-US" sz="2400" dirty="0" smtClean="0">
                <a:solidFill>
                  <a:schemeClr val="tx1"/>
                </a:solidFill>
              </a:rPr>
              <a:t>Increasing Early Retirement Benefit Eligibility Age: If they are willing to work despite poor health, then no need to provide financial incentives</a:t>
            </a:r>
          </a:p>
          <a:p>
            <a:pPr marL="800100" lvl="1" indent="-342900">
              <a:buFont typeface="Wingdings" panose="05000000000000000000" pitchFamily="2" charset="2"/>
              <a:buChar char="Ø"/>
            </a:pPr>
            <a:r>
              <a:rPr lang="en-US" sz="2400" dirty="0" smtClean="0">
                <a:solidFill>
                  <a:schemeClr val="tx1"/>
                </a:solidFill>
              </a:rPr>
              <a:t>Avoids undue burden on those who need to retire earlier given health and occupational attributes</a:t>
            </a:r>
          </a:p>
          <a:p>
            <a:endParaRPr lang="en-US" sz="2400" dirty="0" smtClean="0">
              <a:solidFill>
                <a:schemeClr val="tx1"/>
              </a:solidFill>
            </a:endParaRPr>
          </a:p>
          <a:p>
            <a:pPr marL="342900" indent="-342900">
              <a:buFont typeface="Wingdings" panose="05000000000000000000" pitchFamily="2" charset="2"/>
              <a:buChar char="Ø"/>
            </a:pPr>
            <a:r>
              <a:rPr lang="en-US" sz="2400" dirty="0">
                <a:solidFill>
                  <a:schemeClr val="tx1"/>
                </a:solidFill>
              </a:rPr>
              <a:t>Increasing Early Retirement Benefit Eligibility Age: If they are </a:t>
            </a:r>
            <a:r>
              <a:rPr lang="en-US" sz="2400" dirty="0" smtClean="0">
                <a:solidFill>
                  <a:schemeClr val="tx1"/>
                </a:solidFill>
              </a:rPr>
              <a:t>NOT willing </a:t>
            </a:r>
            <a:r>
              <a:rPr lang="en-US" sz="2400" dirty="0">
                <a:solidFill>
                  <a:schemeClr val="tx1"/>
                </a:solidFill>
              </a:rPr>
              <a:t>to work </a:t>
            </a:r>
            <a:r>
              <a:rPr lang="en-US" sz="2400" dirty="0" smtClean="0">
                <a:solidFill>
                  <a:schemeClr val="tx1"/>
                </a:solidFill>
              </a:rPr>
              <a:t>with </a:t>
            </a:r>
            <a:r>
              <a:rPr lang="en-US" sz="2400" dirty="0">
                <a:solidFill>
                  <a:schemeClr val="tx1"/>
                </a:solidFill>
              </a:rPr>
              <a:t>poor </a:t>
            </a:r>
            <a:r>
              <a:rPr lang="en-US" sz="2400" dirty="0" smtClean="0">
                <a:solidFill>
                  <a:schemeClr val="tx1"/>
                </a:solidFill>
              </a:rPr>
              <a:t>health at the margin, </a:t>
            </a:r>
            <a:r>
              <a:rPr lang="en-US" sz="2400" dirty="0">
                <a:solidFill>
                  <a:schemeClr val="tx1"/>
                </a:solidFill>
              </a:rPr>
              <a:t>then </a:t>
            </a:r>
            <a:r>
              <a:rPr lang="en-US" sz="2400" dirty="0" smtClean="0">
                <a:solidFill>
                  <a:schemeClr val="tx1"/>
                </a:solidFill>
              </a:rPr>
              <a:t>may </a:t>
            </a:r>
            <a:r>
              <a:rPr lang="en-US" sz="2400" dirty="0">
                <a:solidFill>
                  <a:schemeClr val="tx1"/>
                </a:solidFill>
              </a:rPr>
              <a:t>need to provide financial incentives</a:t>
            </a:r>
          </a:p>
          <a:p>
            <a:pPr marL="800100" lvl="1" indent="-342900">
              <a:buFont typeface="Wingdings" panose="05000000000000000000" pitchFamily="2" charset="2"/>
              <a:buChar char="Ø"/>
            </a:pPr>
            <a:r>
              <a:rPr lang="en-US" sz="2400" dirty="0" smtClean="0">
                <a:solidFill>
                  <a:schemeClr val="tx1"/>
                </a:solidFill>
              </a:rPr>
              <a:t>Creates social welfare concerns given tradeoffs – and magnitude unknown on less affluent population</a:t>
            </a:r>
          </a:p>
          <a:p>
            <a:pPr marL="800100" lvl="1" indent="-342900">
              <a:buFont typeface="Wingdings" panose="05000000000000000000" pitchFamily="2" charset="2"/>
              <a:buChar char="Ø"/>
            </a:pPr>
            <a:r>
              <a:rPr lang="en-US" sz="2400" dirty="0" smtClean="0">
                <a:solidFill>
                  <a:schemeClr val="tx1"/>
                </a:solidFill>
              </a:rPr>
              <a:t>Target health promotion and management policies?</a:t>
            </a:r>
          </a:p>
          <a:p>
            <a:pPr marL="342900" indent="-342900">
              <a:buFont typeface="Wingdings" panose="05000000000000000000" pitchFamily="2" charset="2"/>
              <a:buChar char="Ø"/>
            </a:pPr>
            <a:r>
              <a:rPr lang="en-US" sz="2400" dirty="0" smtClean="0">
                <a:solidFill>
                  <a:schemeClr val="tx1"/>
                </a:solidFill>
              </a:rPr>
              <a:t>They find that 30% of this population are not responsive to health changes. Whether or not that is sufficient is normative –but useful for policy.  Sample selection concern only affects interpretation. </a:t>
            </a:r>
            <a:endParaRPr lang="en-US" sz="2400"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9</a:t>
            </a:fld>
            <a:endParaRPr lang="en-US" dirty="0"/>
          </a:p>
        </p:txBody>
      </p:sp>
    </p:spTree>
    <p:extLst>
      <p:ext uri="{BB962C8B-B14F-4D97-AF65-F5344CB8AC3E}">
        <p14:creationId xmlns:p14="http://schemas.microsoft.com/office/powerpoint/2010/main" val="726691218"/>
      </p:ext>
    </p:extLst>
  </p:cSld>
  <p:clrMapOvr>
    <a:masterClrMapping/>
  </p:clrMapOvr>
</p:sld>
</file>

<file path=ppt/theme/theme1.xml><?xml version="1.0" encoding="utf-8"?>
<a:theme xmlns:a="http://schemas.openxmlformats.org/drawingml/2006/main" name="Stony Brook University">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1274</TotalTime>
  <Words>1286</Words>
  <Application>Microsoft Macintosh PowerPoint</Application>
  <PresentationFormat>On-screen Show (4:3)</PresentationFormat>
  <Paragraphs>104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Museo Slab 500</vt:lpstr>
      <vt:lpstr>Verdana</vt:lpstr>
      <vt:lpstr>Wingdings</vt:lpstr>
      <vt:lpstr>Stony Brook University</vt:lpstr>
      <vt:lpstr>A Discussion of:    Using Subjective Conditional Expectations to Estimate the Effect of Health on Retirement Guistinelli &amp; Shapiro  Debra Sabatini Dwyer Assistant Dean Research, Strategic Planning CAS Professor of Economics, Tech and Society Stony Brook University  Prepared for the 19th Annual Meeting of the Retirement Research Consortium, Washington DC August 3, 2017</vt:lpstr>
      <vt:lpstr>Potential Contribution To the Literature on Health, Expected Retirement, and Social Security Policy Background/Motivation</vt:lpstr>
      <vt:lpstr>Potential Contribution To the Literature on Health, Expected Retirement, and Social Security Policy What we know about health and retirement</vt:lpstr>
      <vt:lpstr>Potential Contribution To the Literature on Health, Expected Retirement, and Social Security Policy </vt:lpstr>
      <vt:lpstr>Merit of the Potential Contribution</vt:lpstr>
      <vt:lpstr>Comments</vt:lpstr>
      <vt:lpstr>Comments</vt:lpstr>
      <vt:lpstr>Comments</vt:lpstr>
      <vt:lpstr>Example of Policy Implications of Potential Sample Selection Bias</vt:lpstr>
      <vt:lpstr>Bridge Job Choice – Endogenous?</vt:lpstr>
      <vt:lpstr>Significance of Findings for Policy</vt:lpstr>
      <vt:lpstr>Key Punchlines for Policy</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113</cp:revision>
  <dcterms:created xsi:type="dcterms:W3CDTF">2015-10-09T21:49:46Z</dcterms:created>
  <dcterms:modified xsi:type="dcterms:W3CDTF">2017-08-03T02:06:26Z</dcterms:modified>
</cp:coreProperties>
</file>